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1"/>
    <p:sldMasterId id="2147483672" r:id="rId2"/>
  </p:sldMasterIdLst>
  <p:notesMasterIdLst>
    <p:notesMasterId r:id="rId77"/>
  </p:notesMasterIdLst>
  <p:handoutMasterIdLst>
    <p:handoutMasterId r:id="rId78"/>
  </p:handoutMasterIdLst>
  <p:sldIdLst>
    <p:sldId id="296" r:id="rId3"/>
    <p:sldId id="302" r:id="rId4"/>
    <p:sldId id="717" r:id="rId5"/>
    <p:sldId id="718" r:id="rId6"/>
    <p:sldId id="726" r:id="rId7"/>
    <p:sldId id="727" r:id="rId8"/>
    <p:sldId id="728" r:id="rId9"/>
    <p:sldId id="724" r:id="rId10"/>
    <p:sldId id="725" r:id="rId11"/>
    <p:sldId id="719" r:id="rId12"/>
    <p:sldId id="720" r:id="rId13"/>
    <p:sldId id="721" r:id="rId14"/>
    <p:sldId id="722" r:id="rId15"/>
    <p:sldId id="723" r:id="rId16"/>
    <p:sldId id="730" r:id="rId17"/>
    <p:sldId id="731" r:id="rId18"/>
    <p:sldId id="733" r:id="rId19"/>
    <p:sldId id="734" r:id="rId20"/>
    <p:sldId id="778" r:id="rId21"/>
    <p:sldId id="775" r:id="rId22"/>
    <p:sldId id="776" r:id="rId23"/>
    <p:sldId id="779" r:id="rId24"/>
    <p:sldId id="777" r:id="rId25"/>
    <p:sldId id="780" r:id="rId26"/>
    <p:sldId id="782" r:id="rId27"/>
    <p:sldId id="781" r:id="rId28"/>
    <p:sldId id="783" r:id="rId29"/>
    <p:sldId id="735" r:id="rId30"/>
    <p:sldId id="736" r:id="rId31"/>
    <p:sldId id="737" r:id="rId32"/>
    <p:sldId id="738" r:id="rId33"/>
    <p:sldId id="739" r:id="rId34"/>
    <p:sldId id="740" r:id="rId35"/>
    <p:sldId id="741" r:id="rId36"/>
    <p:sldId id="742" r:id="rId37"/>
    <p:sldId id="743" r:id="rId38"/>
    <p:sldId id="745" r:id="rId39"/>
    <p:sldId id="746" r:id="rId40"/>
    <p:sldId id="744" r:id="rId41"/>
    <p:sldId id="747" r:id="rId42"/>
    <p:sldId id="748" r:id="rId43"/>
    <p:sldId id="749" r:id="rId44"/>
    <p:sldId id="750" r:id="rId45"/>
    <p:sldId id="751" r:id="rId46"/>
    <p:sldId id="770" r:id="rId47"/>
    <p:sldId id="768" r:id="rId48"/>
    <p:sldId id="769" r:id="rId49"/>
    <p:sldId id="771" r:id="rId50"/>
    <p:sldId id="754" r:id="rId51"/>
    <p:sldId id="753" r:id="rId52"/>
    <p:sldId id="752" r:id="rId53"/>
    <p:sldId id="755" r:id="rId54"/>
    <p:sldId id="756" r:id="rId55"/>
    <p:sldId id="757" r:id="rId56"/>
    <p:sldId id="758" r:id="rId57"/>
    <p:sldId id="759" r:id="rId58"/>
    <p:sldId id="760" r:id="rId59"/>
    <p:sldId id="761" r:id="rId60"/>
    <p:sldId id="762" r:id="rId61"/>
    <p:sldId id="763" r:id="rId62"/>
    <p:sldId id="764" r:id="rId63"/>
    <p:sldId id="765" r:id="rId64"/>
    <p:sldId id="766" r:id="rId65"/>
    <p:sldId id="767" r:id="rId66"/>
    <p:sldId id="772" r:id="rId67"/>
    <p:sldId id="773" r:id="rId68"/>
    <p:sldId id="784" r:id="rId69"/>
    <p:sldId id="785" r:id="rId70"/>
    <p:sldId id="786" r:id="rId71"/>
    <p:sldId id="787" r:id="rId72"/>
    <p:sldId id="774" r:id="rId73"/>
    <p:sldId id="788" r:id="rId74"/>
    <p:sldId id="789" r:id="rId75"/>
    <p:sldId id="790" r:id="rId76"/>
  </p:sldIdLst>
  <p:sldSz cx="9144000" cy="6858000" type="screen4x3"/>
  <p:notesSz cx="6735763" cy="98663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4224">
          <p15:clr>
            <a:srgbClr val="A4A3A4"/>
          </p15:clr>
        </p15:guide>
        <p15:guide id="2" pos="2880">
          <p15:clr>
            <a:srgbClr val="A4A3A4"/>
          </p15:clr>
        </p15:guide>
      </p15:sldGuideLst>
    </p:ext>
    <p:ext uri="{2D200454-40CA-4A62-9FC3-DE9A4176ACB9}">
      <p15:notesGuideLst xmlns:p15="http://schemas.microsoft.com/office/powerpoint/2012/main">
        <p15:guide id="1" orient="horz" pos="3108">
          <p15:clr>
            <a:srgbClr val="A4A3A4"/>
          </p15:clr>
        </p15:guide>
        <p15:guide id="2" pos="212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 泳昊" initials="许" lastIdx="4" clrIdx="0">
    <p:extLst>
      <p:ext uri="{19B8F6BF-5375-455C-9EA6-DF929625EA0E}">
        <p15:presenceInfo xmlns:p15="http://schemas.microsoft.com/office/powerpoint/2012/main" userId="6a47a3425a77e7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4D1434"/>
    <a:srgbClr val="028056"/>
    <a:srgbClr val="0000FF"/>
    <a:srgbClr val="578200"/>
    <a:srgbClr val="007976"/>
    <a:srgbClr val="006666"/>
    <a:srgbClr val="008080"/>
    <a:srgbClr val="0889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51" autoAdjust="0"/>
    <p:restoredTop sz="88986" autoAdjust="0"/>
  </p:normalViewPr>
  <p:slideViewPr>
    <p:cSldViewPr>
      <p:cViewPr varScale="1">
        <p:scale>
          <a:sx n="76" d="100"/>
          <a:sy n="76" d="100"/>
        </p:scale>
        <p:origin x="1238" y="67"/>
      </p:cViewPr>
      <p:guideLst>
        <p:guide orient="horz" pos="4224"/>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2208"/>
    </p:cViewPr>
  </p:sorterViewPr>
  <p:notesViewPr>
    <p:cSldViewPr>
      <p:cViewPr varScale="1">
        <p:scale>
          <a:sx n="62" d="100"/>
          <a:sy n="62" d="100"/>
        </p:scale>
        <p:origin x="-1722" y="-72"/>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29653-906E-4529-AF53-F4EB07AABD18}"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zh-CN" altLang="en-US"/>
        </a:p>
      </dgm:t>
    </dgm:pt>
    <dgm:pt modelId="{88614102-EBA4-488D-B5D6-60C6C8786BCB}">
      <dgm:prSet/>
      <dgm:spPr/>
      <dgm:t>
        <a:bodyPr/>
        <a:lstStyle/>
        <a:p>
          <a:r>
            <a:rPr lang="en-US" altLang="zh-CN" dirty="0">
              <a:latin typeface="Times New Roman" panose="02020603050405020304" pitchFamily="18" charset="0"/>
              <a:cs typeface="Times New Roman" panose="02020603050405020304" pitchFamily="18" charset="0"/>
            </a:rPr>
            <a:t>ARMA</a:t>
          </a:r>
        </a:p>
      </dgm:t>
    </dgm:pt>
    <dgm:pt modelId="{4CB2D89C-A7F6-42C8-AAC0-90D67B8F5619}" type="parTrans" cxnId="{751AA71A-7A66-43AF-8C2C-76A7B79C814C}">
      <dgm:prSet/>
      <dgm:spPr/>
      <dgm:t>
        <a:bodyPr/>
        <a:lstStyle/>
        <a:p>
          <a:endParaRPr lang="zh-CN" altLang="en-US">
            <a:latin typeface="Times New Roman" panose="02020603050405020304" pitchFamily="18" charset="0"/>
            <a:cs typeface="Times New Roman" panose="02020603050405020304" pitchFamily="18" charset="0"/>
          </a:endParaRPr>
        </a:p>
      </dgm:t>
    </dgm:pt>
    <dgm:pt modelId="{FAFB3947-ED75-4D23-BF62-4C815A19CC9F}" type="sibTrans" cxnId="{751AA71A-7A66-43AF-8C2C-76A7B79C814C}">
      <dgm:prSet/>
      <dgm:spPr/>
      <dgm:t>
        <a:bodyPr/>
        <a:lstStyle/>
        <a:p>
          <a:endParaRPr lang="zh-CN" altLang="en-US">
            <a:latin typeface="Times New Roman" panose="02020603050405020304" pitchFamily="18" charset="0"/>
            <a:cs typeface="Times New Roman" panose="02020603050405020304" pitchFamily="18" charset="0"/>
          </a:endParaRPr>
        </a:p>
      </dgm:t>
    </dgm:pt>
    <dgm:pt modelId="{D5BD5B1A-E6C3-4107-9EB6-E50F990ECCF4}">
      <dgm:prSet/>
      <dgm:spPr/>
      <dgm:t>
        <a:bodyPr/>
        <a:lstStyle/>
        <a:p>
          <a:r>
            <a:rPr lang="en-US" altLang="zh-CN" dirty="0">
              <a:latin typeface="Times New Roman" panose="02020603050405020304" pitchFamily="18" charset="0"/>
              <a:cs typeface="Times New Roman" panose="02020603050405020304" pitchFamily="18" charset="0"/>
            </a:rPr>
            <a:t>Classwork </a:t>
          </a:r>
          <a:endParaRPr lang="zh-CN" altLang="zh-CN" dirty="0">
            <a:latin typeface="Times New Roman" panose="02020603050405020304" pitchFamily="18" charset="0"/>
            <a:cs typeface="Times New Roman" panose="02020603050405020304" pitchFamily="18" charset="0"/>
          </a:endParaRPr>
        </a:p>
      </dgm:t>
    </dgm:pt>
    <dgm:pt modelId="{F33DD697-5C9F-4464-8CE4-DB9294F89C60}" type="parTrans" cxnId="{1EFD4424-FC32-4176-BD0C-9BDAD38C9CFF}">
      <dgm:prSet/>
      <dgm:spPr/>
      <dgm:t>
        <a:bodyPr/>
        <a:lstStyle/>
        <a:p>
          <a:endParaRPr lang="zh-CN" altLang="en-US">
            <a:latin typeface="Times New Roman" panose="02020603050405020304" pitchFamily="18" charset="0"/>
            <a:cs typeface="Times New Roman" panose="02020603050405020304" pitchFamily="18" charset="0"/>
          </a:endParaRPr>
        </a:p>
      </dgm:t>
    </dgm:pt>
    <dgm:pt modelId="{B573A366-2FAF-4A44-A8DF-10FB8FF61AA1}" type="sibTrans" cxnId="{1EFD4424-FC32-4176-BD0C-9BDAD38C9CFF}">
      <dgm:prSet/>
      <dgm:spPr/>
      <dgm:t>
        <a:bodyPr/>
        <a:lstStyle/>
        <a:p>
          <a:endParaRPr lang="zh-CN" altLang="en-US">
            <a:latin typeface="Times New Roman" panose="02020603050405020304" pitchFamily="18" charset="0"/>
            <a:cs typeface="Times New Roman" panose="02020603050405020304" pitchFamily="18" charset="0"/>
          </a:endParaRPr>
        </a:p>
      </dgm:t>
    </dgm:pt>
    <dgm:pt modelId="{83936393-1433-40E1-9DDC-DB460C72B0DD}">
      <dgm:prSet/>
      <dgm:spPr/>
      <dgm:t>
        <a:bodyPr/>
        <a:lstStyle/>
        <a:p>
          <a:r>
            <a:rPr lang="en-US" altLang="zh-CN" dirty="0">
              <a:latin typeface="Times New Roman" panose="02020603050405020304" pitchFamily="18" charset="0"/>
              <a:cs typeface="Times New Roman" panose="02020603050405020304" pitchFamily="18" charset="0"/>
            </a:rPr>
            <a:t>VAR</a:t>
          </a:r>
          <a:endParaRPr lang="zh-CN" altLang="en-US" dirty="0">
            <a:latin typeface="Times New Roman" panose="02020603050405020304" pitchFamily="18" charset="0"/>
            <a:cs typeface="Times New Roman" panose="02020603050405020304" pitchFamily="18" charset="0"/>
          </a:endParaRPr>
        </a:p>
      </dgm:t>
    </dgm:pt>
    <dgm:pt modelId="{FE96C25C-ED0D-4BF0-9C7E-EE3F521F92B7}" type="parTrans" cxnId="{CB18C790-1D17-4002-8E08-F1B0C0051867}">
      <dgm:prSet/>
      <dgm:spPr/>
      <dgm:t>
        <a:bodyPr/>
        <a:lstStyle/>
        <a:p>
          <a:endParaRPr lang="zh-CN" altLang="en-US"/>
        </a:p>
      </dgm:t>
    </dgm:pt>
    <dgm:pt modelId="{364DB9FE-10D3-4A5E-B820-E78BE7CCECBE}" type="sibTrans" cxnId="{CB18C790-1D17-4002-8E08-F1B0C0051867}">
      <dgm:prSet/>
      <dgm:spPr/>
      <dgm:t>
        <a:bodyPr/>
        <a:lstStyle/>
        <a:p>
          <a:endParaRPr lang="zh-CN" altLang="en-US"/>
        </a:p>
      </dgm:t>
    </dgm:pt>
    <dgm:pt modelId="{0AC28F20-80D1-4334-BC04-37222C6B6F3A}" type="pres">
      <dgm:prSet presAssocID="{55C29653-906E-4529-AF53-F4EB07AABD18}" presName="linearFlow" presStyleCnt="0">
        <dgm:presLayoutVars>
          <dgm:dir/>
          <dgm:resizeHandles val="exact"/>
        </dgm:presLayoutVars>
      </dgm:prSet>
      <dgm:spPr/>
    </dgm:pt>
    <dgm:pt modelId="{7D5616A8-2C29-46F0-8709-CA03C9BAEB14}" type="pres">
      <dgm:prSet presAssocID="{88614102-EBA4-488D-B5D6-60C6C8786BCB}" presName="composite" presStyleCnt="0"/>
      <dgm:spPr/>
    </dgm:pt>
    <dgm:pt modelId="{0FAE4BC0-AC8E-4EE1-A809-020F0EF116F2}" type="pres">
      <dgm:prSet presAssocID="{88614102-EBA4-488D-B5D6-60C6C8786BCB}" presName="imgShp" presStyleLbl="fgImgPlace1" presStyleIdx="0" presStyleCnt="3"/>
      <dgm:spPr/>
    </dgm:pt>
    <dgm:pt modelId="{7768277B-4E15-4585-9E79-C3BD4EDCFD80}" type="pres">
      <dgm:prSet presAssocID="{88614102-EBA4-488D-B5D6-60C6C8786BCB}" presName="txShp" presStyleLbl="node1" presStyleIdx="0" presStyleCnt="3">
        <dgm:presLayoutVars>
          <dgm:bulletEnabled val="1"/>
        </dgm:presLayoutVars>
      </dgm:prSet>
      <dgm:spPr/>
    </dgm:pt>
    <dgm:pt modelId="{185905EE-C2C6-4856-BFC9-C460039669E3}" type="pres">
      <dgm:prSet presAssocID="{FAFB3947-ED75-4D23-BF62-4C815A19CC9F}" presName="spacing" presStyleCnt="0"/>
      <dgm:spPr/>
    </dgm:pt>
    <dgm:pt modelId="{4D9D80ED-36C2-4781-83D1-707E306ADB49}" type="pres">
      <dgm:prSet presAssocID="{83936393-1433-40E1-9DDC-DB460C72B0DD}" presName="composite" presStyleCnt="0"/>
      <dgm:spPr/>
    </dgm:pt>
    <dgm:pt modelId="{AFC40D45-FBDC-4FB3-B2F5-33F2723290CC}" type="pres">
      <dgm:prSet presAssocID="{83936393-1433-40E1-9DDC-DB460C72B0DD}" presName="imgShp" presStyleLbl="fgImgPlace1" presStyleIdx="1" presStyleCnt="3"/>
      <dgm:spPr/>
    </dgm:pt>
    <dgm:pt modelId="{159E502B-4225-4901-8448-391FED6EF22B}" type="pres">
      <dgm:prSet presAssocID="{83936393-1433-40E1-9DDC-DB460C72B0DD}" presName="txShp" presStyleLbl="node1" presStyleIdx="1" presStyleCnt="3">
        <dgm:presLayoutVars>
          <dgm:bulletEnabled val="1"/>
        </dgm:presLayoutVars>
      </dgm:prSet>
      <dgm:spPr/>
    </dgm:pt>
    <dgm:pt modelId="{61F4ACF8-A533-4759-A546-0FC002112851}" type="pres">
      <dgm:prSet presAssocID="{364DB9FE-10D3-4A5E-B820-E78BE7CCECBE}" presName="spacing" presStyleCnt="0"/>
      <dgm:spPr/>
    </dgm:pt>
    <dgm:pt modelId="{395C1C9C-D64A-4AD7-A9F2-A2F63CC48C24}" type="pres">
      <dgm:prSet presAssocID="{D5BD5B1A-E6C3-4107-9EB6-E50F990ECCF4}" presName="composite" presStyleCnt="0"/>
      <dgm:spPr/>
    </dgm:pt>
    <dgm:pt modelId="{C9447599-BE6D-4F74-8B98-8A8466421C94}" type="pres">
      <dgm:prSet presAssocID="{D5BD5B1A-E6C3-4107-9EB6-E50F990ECCF4}" presName="imgShp" presStyleLbl="fgImgPlace1" presStyleIdx="2" presStyleCnt="3"/>
      <dgm:spPr/>
    </dgm:pt>
    <dgm:pt modelId="{84B303D2-AD11-4154-AF2E-D797E8F69334}" type="pres">
      <dgm:prSet presAssocID="{D5BD5B1A-E6C3-4107-9EB6-E50F990ECCF4}" presName="txShp" presStyleLbl="node1" presStyleIdx="2" presStyleCnt="3">
        <dgm:presLayoutVars>
          <dgm:bulletEnabled val="1"/>
        </dgm:presLayoutVars>
      </dgm:prSet>
      <dgm:spPr/>
    </dgm:pt>
  </dgm:ptLst>
  <dgm:cxnLst>
    <dgm:cxn modelId="{067C3006-A9F5-4C48-8D80-20C3B826E895}" type="presOf" srcId="{83936393-1433-40E1-9DDC-DB460C72B0DD}" destId="{159E502B-4225-4901-8448-391FED6EF22B}" srcOrd="0" destOrd="0" presId="urn:microsoft.com/office/officeart/2005/8/layout/vList3"/>
    <dgm:cxn modelId="{751AA71A-7A66-43AF-8C2C-76A7B79C814C}" srcId="{55C29653-906E-4529-AF53-F4EB07AABD18}" destId="{88614102-EBA4-488D-B5D6-60C6C8786BCB}" srcOrd="0" destOrd="0" parTransId="{4CB2D89C-A7F6-42C8-AAC0-90D67B8F5619}" sibTransId="{FAFB3947-ED75-4D23-BF62-4C815A19CC9F}"/>
    <dgm:cxn modelId="{1EFD4424-FC32-4176-BD0C-9BDAD38C9CFF}" srcId="{55C29653-906E-4529-AF53-F4EB07AABD18}" destId="{D5BD5B1A-E6C3-4107-9EB6-E50F990ECCF4}" srcOrd="2" destOrd="0" parTransId="{F33DD697-5C9F-4464-8CE4-DB9294F89C60}" sibTransId="{B573A366-2FAF-4A44-A8DF-10FB8FF61AA1}"/>
    <dgm:cxn modelId="{CB18C790-1D17-4002-8E08-F1B0C0051867}" srcId="{55C29653-906E-4529-AF53-F4EB07AABD18}" destId="{83936393-1433-40E1-9DDC-DB460C72B0DD}" srcOrd="1" destOrd="0" parTransId="{FE96C25C-ED0D-4BF0-9C7E-EE3F521F92B7}" sibTransId="{364DB9FE-10D3-4A5E-B820-E78BE7CCECBE}"/>
    <dgm:cxn modelId="{D38D4A9E-91E2-4D3D-88FB-50E6E91CF4FE}" type="presOf" srcId="{D5BD5B1A-E6C3-4107-9EB6-E50F990ECCF4}" destId="{84B303D2-AD11-4154-AF2E-D797E8F69334}" srcOrd="0" destOrd="0" presId="urn:microsoft.com/office/officeart/2005/8/layout/vList3"/>
    <dgm:cxn modelId="{CCFE66C5-E806-48C9-9F44-A30244D30B29}" type="presOf" srcId="{88614102-EBA4-488D-B5D6-60C6C8786BCB}" destId="{7768277B-4E15-4585-9E79-C3BD4EDCFD80}" srcOrd="0" destOrd="0" presId="urn:microsoft.com/office/officeart/2005/8/layout/vList3"/>
    <dgm:cxn modelId="{DB2C60D5-D0B5-4D6D-AC00-4E7324CE3706}" type="presOf" srcId="{55C29653-906E-4529-AF53-F4EB07AABD18}" destId="{0AC28F20-80D1-4334-BC04-37222C6B6F3A}" srcOrd="0" destOrd="0" presId="urn:microsoft.com/office/officeart/2005/8/layout/vList3"/>
    <dgm:cxn modelId="{B7C4E128-11FD-465B-B313-A1B25D5D2B2E}" type="presParOf" srcId="{0AC28F20-80D1-4334-BC04-37222C6B6F3A}" destId="{7D5616A8-2C29-46F0-8709-CA03C9BAEB14}" srcOrd="0" destOrd="0" presId="urn:microsoft.com/office/officeart/2005/8/layout/vList3"/>
    <dgm:cxn modelId="{9EE7BEFB-DE9B-467B-9F4A-C0B3C67331D7}" type="presParOf" srcId="{7D5616A8-2C29-46F0-8709-CA03C9BAEB14}" destId="{0FAE4BC0-AC8E-4EE1-A809-020F0EF116F2}" srcOrd="0" destOrd="0" presId="urn:microsoft.com/office/officeart/2005/8/layout/vList3"/>
    <dgm:cxn modelId="{49028F4E-4282-430E-9115-0772F1BA2A6D}" type="presParOf" srcId="{7D5616A8-2C29-46F0-8709-CA03C9BAEB14}" destId="{7768277B-4E15-4585-9E79-C3BD4EDCFD80}" srcOrd="1" destOrd="0" presId="urn:microsoft.com/office/officeart/2005/8/layout/vList3"/>
    <dgm:cxn modelId="{08621741-70B1-4BE5-A17A-418D842424E2}" type="presParOf" srcId="{0AC28F20-80D1-4334-BC04-37222C6B6F3A}" destId="{185905EE-C2C6-4856-BFC9-C460039669E3}" srcOrd="1" destOrd="0" presId="urn:microsoft.com/office/officeart/2005/8/layout/vList3"/>
    <dgm:cxn modelId="{8D89ADBC-27C0-4A5F-9FB3-DD918233B38E}" type="presParOf" srcId="{0AC28F20-80D1-4334-BC04-37222C6B6F3A}" destId="{4D9D80ED-36C2-4781-83D1-707E306ADB49}" srcOrd="2" destOrd="0" presId="urn:microsoft.com/office/officeart/2005/8/layout/vList3"/>
    <dgm:cxn modelId="{AF23C130-37ED-44AE-8EC4-852611C4F73D}" type="presParOf" srcId="{4D9D80ED-36C2-4781-83D1-707E306ADB49}" destId="{AFC40D45-FBDC-4FB3-B2F5-33F2723290CC}" srcOrd="0" destOrd="0" presId="urn:microsoft.com/office/officeart/2005/8/layout/vList3"/>
    <dgm:cxn modelId="{B8C0EEAC-01C6-4D67-9297-4B61617D292B}" type="presParOf" srcId="{4D9D80ED-36C2-4781-83D1-707E306ADB49}" destId="{159E502B-4225-4901-8448-391FED6EF22B}" srcOrd="1" destOrd="0" presId="urn:microsoft.com/office/officeart/2005/8/layout/vList3"/>
    <dgm:cxn modelId="{5AFA0E42-4901-47BD-A611-D945392FA5CC}" type="presParOf" srcId="{0AC28F20-80D1-4334-BC04-37222C6B6F3A}" destId="{61F4ACF8-A533-4759-A546-0FC002112851}" srcOrd="3" destOrd="0" presId="urn:microsoft.com/office/officeart/2005/8/layout/vList3"/>
    <dgm:cxn modelId="{0CD7C191-083B-406A-9B04-5ABCA10DA8D7}" type="presParOf" srcId="{0AC28F20-80D1-4334-BC04-37222C6B6F3A}" destId="{395C1C9C-D64A-4AD7-A9F2-A2F63CC48C24}" srcOrd="4" destOrd="0" presId="urn:microsoft.com/office/officeart/2005/8/layout/vList3"/>
    <dgm:cxn modelId="{C72C814F-5DCB-4E25-A7A2-D7C14F6BE9E4}" type="presParOf" srcId="{395C1C9C-D64A-4AD7-A9F2-A2F63CC48C24}" destId="{C9447599-BE6D-4F74-8B98-8A8466421C94}" srcOrd="0" destOrd="0" presId="urn:microsoft.com/office/officeart/2005/8/layout/vList3"/>
    <dgm:cxn modelId="{31E235CB-3807-46A3-A926-30F8E88D76B4}" type="presParOf" srcId="{395C1C9C-D64A-4AD7-A9F2-A2F63CC48C24}" destId="{84B303D2-AD11-4154-AF2E-D797E8F6933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277B-4E15-4585-9E79-C3BD4EDCFD80}">
      <dsp:nvSpPr>
        <dsp:cNvPr id="0" name=""/>
        <dsp:cNvSpPr/>
      </dsp:nvSpPr>
      <dsp:spPr>
        <a:xfrm rot="10800000">
          <a:off x="1290116" y="782"/>
          <a:ext cx="4155186" cy="974039"/>
        </a:xfrm>
        <a:prstGeom prst="homePlat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524" tIns="167640" rIns="312928" bIns="167640" numCol="1" spcCol="1270" anchor="ctr" anchorCtr="0">
          <a:noAutofit/>
        </a:bodyPr>
        <a:lstStyle/>
        <a:p>
          <a:pPr marL="0" lvl="0" indent="0" algn="ctr" defTabSz="1955800">
            <a:lnSpc>
              <a:spcPct val="90000"/>
            </a:lnSpc>
            <a:spcBef>
              <a:spcPct val="0"/>
            </a:spcBef>
            <a:spcAft>
              <a:spcPct val="35000"/>
            </a:spcAft>
            <a:buNone/>
          </a:pPr>
          <a:r>
            <a:rPr lang="en-US" altLang="zh-CN" sz="4400" kern="1200" dirty="0">
              <a:latin typeface="Times New Roman" panose="02020603050405020304" pitchFamily="18" charset="0"/>
              <a:cs typeface="Times New Roman" panose="02020603050405020304" pitchFamily="18" charset="0"/>
            </a:rPr>
            <a:t>ARMA</a:t>
          </a:r>
        </a:p>
      </dsp:txBody>
      <dsp:txXfrm rot="10800000">
        <a:off x="1533626" y="782"/>
        <a:ext cx="3911676" cy="974039"/>
      </dsp:txXfrm>
    </dsp:sp>
    <dsp:sp modelId="{0FAE4BC0-AC8E-4EE1-A809-020F0EF116F2}">
      <dsp:nvSpPr>
        <dsp:cNvPr id="0" name=""/>
        <dsp:cNvSpPr/>
      </dsp:nvSpPr>
      <dsp:spPr>
        <a:xfrm>
          <a:off x="803097" y="782"/>
          <a:ext cx="974039" cy="974039"/>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9E502B-4225-4901-8448-391FED6EF22B}">
      <dsp:nvSpPr>
        <dsp:cNvPr id="0" name=""/>
        <dsp:cNvSpPr/>
      </dsp:nvSpPr>
      <dsp:spPr>
        <a:xfrm rot="10800000">
          <a:off x="1290116" y="1265580"/>
          <a:ext cx="4155186" cy="974039"/>
        </a:xfrm>
        <a:prstGeom prst="homePlate">
          <a:avLst/>
        </a:prstGeom>
        <a:solidFill>
          <a:schemeClr val="accent1">
            <a:shade val="80000"/>
            <a:hueOff val="259810"/>
            <a:satOff val="-27698"/>
            <a:lumOff val="219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524" tIns="167640" rIns="312928" bIns="167640" numCol="1" spcCol="1270" anchor="ctr" anchorCtr="0">
          <a:noAutofit/>
        </a:bodyPr>
        <a:lstStyle/>
        <a:p>
          <a:pPr marL="0" lvl="0" indent="0" algn="ctr" defTabSz="1955800">
            <a:lnSpc>
              <a:spcPct val="90000"/>
            </a:lnSpc>
            <a:spcBef>
              <a:spcPct val="0"/>
            </a:spcBef>
            <a:spcAft>
              <a:spcPct val="35000"/>
            </a:spcAft>
            <a:buNone/>
          </a:pPr>
          <a:r>
            <a:rPr lang="en-US" altLang="zh-CN" sz="4400" kern="1200" dirty="0">
              <a:latin typeface="Times New Roman" panose="02020603050405020304" pitchFamily="18" charset="0"/>
              <a:cs typeface="Times New Roman" panose="02020603050405020304" pitchFamily="18" charset="0"/>
            </a:rPr>
            <a:t>VAR</a:t>
          </a:r>
          <a:endParaRPr lang="zh-CN" altLang="en-US" sz="4400" kern="1200" dirty="0">
            <a:latin typeface="Times New Roman" panose="02020603050405020304" pitchFamily="18" charset="0"/>
            <a:cs typeface="Times New Roman" panose="02020603050405020304" pitchFamily="18" charset="0"/>
          </a:endParaRPr>
        </a:p>
      </dsp:txBody>
      <dsp:txXfrm rot="10800000">
        <a:off x="1533626" y="1265580"/>
        <a:ext cx="3911676" cy="974039"/>
      </dsp:txXfrm>
    </dsp:sp>
    <dsp:sp modelId="{AFC40D45-FBDC-4FB3-B2F5-33F2723290CC}">
      <dsp:nvSpPr>
        <dsp:cNvPr id="0" name=""/>
        <dsp:cNvSpPr/>
      </dsp:nvSpPr>
      <dsp:spPr>
        <a:xfrm>
          <a:off x="803097" y="1265580"/>
          <a:ext cx="974039" cy="974039"/>
        </a:xfrm>
        <a:prstGeom prst="ellipse">
          <a:avLst/>
        </a:prstGeom>
        <a:solidFill>
          <a:schemeClr val="accent1">
            <a:tint val="50000"/>
            <a:hueOff val="5627"/>
            <a:satOff val="-284"/>
            <a:lumOff val="809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B303D2-AD11-4154-AF2E-D797E8F69334}">
      <dsp:nvSpPr>
        <dsp:cNvPr id="0" name=""/>
        <dsp:cNvSpPr/>
      </dsp:nvSpPr>
      <dsp:spPr>
        <a:xfrm rot="10800000">
          <a:off x="1290116" y="2530377"/>
          <a:ext cx="4155186" cy="974039"/>
        </a:xfrm>
        <a:prstGeom prst="homePlate">
          <a:avLst/>
        </a:prstGeom>
        <a:solidFill>
          <a:schemeClr val="accent1">
            <a:shade val="80000"/>
            <a:hueOff val="519620"/>
            <a:satOff val="-55397"/>
            <a:lumOff val="439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524" tIns="167640" rIns="312928" bIns="167640" numCol="1" spcCol="1270" anchor="ctr" anchorCtr="0">
          <a:noAutofit/>
        </a:bodyPr>
        <a:lstStyle/>
        <a:p>
          <a:pPr marL="0" lvl="0" indent="0" algn="ctr" defTabSz="1955800">
            <a:lnSpc>
              <a:spcPct val="90000"/>
            </a:lnSpc>
            <a:spcBef>
              <a:spcPct val="0"/>
            </a:spcBef>
            <a:spcAft>
              <a:spcPct val="35000"/>
            </a:spcAft>
            <a:buNone/>
          </a:pPr>
          <a:r>
            <a:rPr lang="en-US" altLang="zh-CN" sz="4400" kern="1200" dirty="0">
              <a:latin typeface="Times New Roman" panose="02020603050405020304" pitchFamily="18" charset="0"/>
              <a:cs typeface="Times New Roman" panose="02020603050405020304" pitchFamily="18" charset="0"/>
            </a:rPr>
            <a:t>Classwork </a:t>
          </a:r>
          <a:endParaRPr lang="zh-CN" altLang="zh-CN" sz="4400" kern="1200" dirty="0">
            <a:latin typeface="Times New Roman" panose="02020603050405020304" pitchFamily="18" charset="0"/>
            <a:cs typeface="Times New Roman" panose="02020603050405020304" pitchFamily="18" charset="0"/>
          </a:endParaRPr>
        </a:p>
      </dsp:txBody>
      <dsp:txXfrm rot="10800000">
        <a:off x="1533626" y="2530377"/>
        <a:ext cx="3911676" cy="974039"/>
      </dsp:txXfrm>
    </dsp:sp>
    <dsp:sp modelId="{C9447599-BE6D-4F74-8B98-8A8466421C94}">
      <dsp:nvSpPr>
        <dsp:cNvPr id="0" name=""/>
        <dsp:cNvSpPr/>
      </dsp:nvSpPr>
      <dsp:spPr>
        <a:xfrm>
          <a:off x="803097" y="2530377"/>
          <a:ext cx="974039" cy="974039"/>
        </a:xfrm>
        <a:prstGeom prst="ellipse">
          <a:avLst/>
        </a:prstGeom>
        <a:solidFill>
          <a:schemeClr val="accent1">
            <a:tint val="50000"/>
            <a:hueOff val="11254"/>
            <a:satOff val="-568"/>
            <a:lumOff val="1619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70022B2-33E1-40B9-B46F-828D6595E5F5}"/>
              </a:ext>
            </a:extLst>
          </p:cNvPr>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dirty="0"/>
          </a:p>
        </p:txBody>
      </p:sp>
      <p:sp>
        <p:nvSpPr>
          <p:cNvPr id="49155" name="Rectangle 3">
            <a:extLst>
              <a:ext uri="{FF2B5EF4-FFF2-40B4-BE49-F238E27FC236}">
                <a16:creationId xmlns:a16="http://schemas.microsoft.com/office/drawing/2014/main" id="{6464BBDC-DDEF-46D3-BC98-2793589A4F7F}"/>
              </a:ext>
            </a:extLst>
          </p:cNvPr>
          <p:cNvSpPr>
            <a:spLocks noGrp="1" noChangeArrowheads="1"/>
          </p:cNvSpPr>
          <p:nvPr>
            <p:ph type="dt" sz="quarter" idx="1"/>
          </p:nvPr>
        </p:nvSpPr>
        <p:spPr bwMode="auto">
          <a:xfrm>
            <a:off x="381635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defRPr>
            </a:lvl1pPr>
          </a:lstStyle>
          <a:p>
            <a:endParaRPr lang="en-US" altLang="zh-CN" dirty="0"/>
          </a:p>
        </p:txBody>
      </p:sp>
      <p:sp>
        <p:nvSpPr>
          <p:cNvPr id="49156" name="Rectangle 4">
            <a:extLst>
              <a:ext uri="{FF2B5EF4-FFF2-40B4-BE49-F238E27FC236}">
                <a16:creationId xmlns:a16="http://schemas.microsoft.com/office/drawing/2014/main" id="{40EB7707-39E5-44DF-AA09-AEC4FE0B3208}"/>
              </a:ext>
            </a:extLst>
          </p:cNvPr>
          <p:cNvSpPr>
            <a:spLocks noGrp="1" noChangeArrowheads="1"/>
          </p:cNvSpPr>
          <p:nvPr>
            <p:ph type="ftr" sz="quarter" idx="2"/>
          </p:nvPr>
        </p:nvSpPr>
        <p:spPr bwMode="auto">
          <a:xfrm>
            <a:off x="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dirty="0"/>
          </a:p>
        </p:txBody>
      </p:sp>
      <p:sp>
        <p:nvSpPr>
          <p:cNvPr id="49157" name="Rectangle 5">
            <a:extLst>
              <a:ext uri="{FF2B5EF4-FFF2-40B4-BE49-F238E27FC236}">
                <a16:creationId xmlns:a16="http://schemas.microsoft.com/office/drawing/2014/main" id="{71ADF1EE-756D-4F24-9227-1852EE6018D1}"/>
              </a:ext>
            </a:extLst>
          </p:cNvPr>
          <p:cNvSpPr>
            <a:spLocks noGrp="1" noChangeArrowheads="1"/>
          </p:cNvSpPr>
          <p:nvPr>
            <p:ph type="sldNum" sz="quarter" idx="3"/>
          </p:nvPr>
        </p:nvSpPr>
        <p:spPr bwMode="auto">
          <a:xfrm>
            <a:off x="381635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Times New Roman" panose="02020603050405020304" pitchFamily="18" charset="0"/>
              </a:defRPr>
            </a:lvl1pPr>
          </a:lstStyle>
          <a:p>
            <a:pPr>
              <a:defRPr/>
            </a:pPr>
            <a:fld id="{4A90A7BE-154C-48F2-94A6-0CFCF5F608A5}" type="slidenum">
              <a:rPr lang="en-US" altLang="zh-CN"/>
              <a:pPr>
                <a:defRPr/>
              </a:pPr>
              <a:t>‹#›</a:t>
            </a:fld>
            <a:endParaRPr lang="en-US" altLang="zh-C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2E6666B-0090-4817-8934-E26DD62E3E0D}"/>
              </a:ext>
            </a:extLst>
          </p:cNvPr>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dirty="0"/>
          </a:p>
        </p:txBody>
      </p:sp>
      <p:sp>
        <p:nvSpPr>
          <p:cNvPr id="35843" name="Rectangle 3">
            <a:extLst>
              <a:ext uri="{FF2B5EF4-FFF2-40B4-BE49-F238E27FC236}">
                <a16:creationId xmlns:a16="http://schemas.microsoft.com/office/drawing/2014/main" id="{908E5968-8C19-4398-A29A-A033E166BC34}"/>
              </a:ext>
            </a:extLst>
          </p:cNvPr>
          <p:cNvSpPr>
            <a:spLocks noGrp="1" noChangeArrowheads="1"/>
          </p:cNvSpPr>
          <p:nvPr>
            <p:ph type="dt" idx="1"/>
          </p:nvPr>
        </p:nvSpPr>
        <p:spPr bwMode="auto">
          <a:xfrm>
            <a:off x="381635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defRPr>
            </a:lvl1pPr>
          </a:lstStyle>
          <a:p>
            <a:endParaRPr lang="en-US" altLang="zh-CN" dirty="0"/>
          </a:p>
        </p:txBody>
      </p:sp>
      <p:sp>
        <p:nvSpPr>
          <p:cNvPr id="13316" name="Rectangle 4">
            <a:extLst>
              <a:ext uri="{FF2B5EF4-FFF2-40B4-BE49-F238E27FC236}">
                <a16:creationId xmlns:a16="http://schemas.microsoft.com/office/drawing/2014/main" id="{63F4ADD7-99D7-4CC6-AEDD-99708FF3AEBC}"/>
              </a:ext>
            </a:extLst>
          </p:cNvPr>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a:extLst>
              <a:ext uri="{FF2B5EF4-FFF2-40B4-BE49-F238E27FC236}">
                <a16:creationId xmlns:a16="http://schemas.microsoft.com/office/drawing/2014/main" id="{0B8B298C-4E44-4304-8DBB-5C4649848B4E}"/>
              </a:ext>
            </a:extLst>
          </p:cNvPr>
          <p:cNvSpPr>
            <a:spLocks noGrp="1" noChangeArrowheads="1"/>
          </p:cNvSpPr>
          <p:nvPr>
            <p:ph type="body" sz="quarter" idx="3"/>
          </p:nvPr>
        </p:nvSpPr>
        <p:spPr bwMode="auto">
          <a:xfrm>
            <a:off x="898525" y="4686300"/>
            <a:ext cx="4938713" cy="4440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6" name="Rectangle 6">
            <a:extLst>
              <a:ext uri="{FF2B5EF4-FFF2-40B4-BE49-F238E27FC236}">
                <a16:creationId xmlns:a16="http://schemas.microsoft.com/office/drawing/2014/main" id="{B168322D-279D-490F-829D-EEF6A33EA8BE}"/>
              </a:ext>
            </a:extLst>
          </p:cNvPr>
          <p:cNvSpPr>
            <a:spLocks noGrp="1" noChangeArrowheads="1"/>
          </p:cNvSpPr>
          <p:nvPr>
            <p:ph type="ftr" sz="quarter" idx="4"/>
          </p:nvPr>
        </p:nvSpPr>
        <p:spPr bwMode="auto">
          <a:xfrm>
            <a:off x="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defRPr>
            </a:lvl1pPr>
          </a:lstStyle>
          <a:p>
            <a:endParaRPr lang="en-US" altLang="zh-CN" dirty="0"/>
          </a:p>
        </p:txBody>
      </p:sp>
      <p:sp>
        <p:nvSpPr>
          <p:cNvPr id="35847" name="Rectangle 7">
            <a:extLst>
              <a:ext uri="{FF2B5EF4-FFF2-40B4-BE49-F238E27FC236}">
                <a16:creationId xmlns:a16="http://schemas.microsoft.com/office/drawing/2014/main" id="{7F1106D8-4120-4E9C-95AA-EB5D940E6FFE}"/>
              </a:ext>
            </a:extLst>
          </p:cNvPr>
          <p:cNvSpPr>
            <a:spLocks noGrp="1" noChangeArrowheads="1"/>
          </p:cNvSpPr>
          <p:nvPr>
            <p:ph type="sldNum" sz="quarter" idx="5"/>
          </p:nvPr>
        </p:nvSpPr>
        <p:spPr bwMode="auto">
          <a:xfrm>
            <a:off x="381635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r>
              <a:rPr lang="en-US" altLang="zh-CN" dirty="0"/>
              <a:t>3.</a:t>
            </a:r>
            <a:fld id="{04E07B0F-2993-4E3B-9ACD-E1A42C526BB1}"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0</a:t>
            </a:fld>
            <a:endParaRPr lang="en-US" altLang="zh-CN"/>
          </a:p>
        </p:txBody>
      </p:sp>
    </p:spTree>
    <p:extLst>
      <p:ext uri="{BB962C8B-B14F-4D97-AF65-F5344CB8AC3E}">
        <p14:creationId xmlns:p14="http://schemas.microsoft.com/office/powerpoint/2010/main" val="26688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70</a:t>
            </a:fld>
            <a:endParaRPr lang="en-US" altLang="zh-CN" dirty="0"/>
          </a:p>
        </p:txBody>
      </p:sp>
    </p:spTree>
    <p:extLst>
      <p:ext uri="{BB962C8B-B14F-4D97-AF65-F5344CB8AC3E}">
        <p14:creationId xmlns:p14="http://schemas.microsoft.com/office/powerpoint/2010/main" val="2764948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71</a:t>
            </a:fld>
            <a:endParaRPr lang="en-US" altLang="zh-CN" dirty="0"/>
          </a:p>
        </p:txBody>
      </p:sp>
    </p:spTree>
    <p:extLst>
      <p:ext uri="{BB962C8B-B14F-4D97-AF65-F5344CB8AC3E}">
        <p14:creationId xmlns:p14="http://schemas.microsoft.com/office/powerpoint/2010/main" val="53156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72</a:t>
            </a:fld>
            <a:endParaRPr lang="en-US" altLang="zh-CN" dirty="0"/>
          </a:p>
        </p:txBody>
      </p:sp>
    </p:spTree>
    <p:extLst>
      <p:ext uri="{BB962C8B-B14F-4D97-AF65-F5344CB8AC3E}">
        <p14:creationId xmlns:p14="http://schemas.microsoft.com/office/powerpoint/2010/main" val="695290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73</a:t>
            </a:fld>
            <a:endParaRPr lang="en-US" altLang="zh-CN" dirty="0"/>
          </a:p>
        </p:txBody>
      </p:sp>
    </p:spTree>
    <p:extLst>
      <p:ext uri="{BB962C8B-B14F-4D97-AF65-F5344CB8AC3E}">
        <p14:creationId xmlns:p14="http://schemas.microsoft.com/office/powerpoint/2010/main" val="2046708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62</a:t>
            </a:fld>
            <a:endParaRPr lang="en-US" altLang="zh-CN" dirty="0"/>
          </a:p>
        </p:txBody>
      </p:sp>
    </p:spTree>
    <p:extLst>
      <p:ext uri="{BB962C8B-B14F-4D97-AF65-F5344CB8AC3E}">
        <p14:creationId xmlns:p14="http://schemas.microsoft.com/office/powerpoint/2010/main" val="3545724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63</a:t>
            </a:fld>
            <a:endParaRPr lang="en-US" altLang="zh-CN" dirty="0"/>
          </a:p>
        </p:txBody>
      </p:sp>
    </p:spTree>
    <p:extLst>
      <p:ext uri="{BB962C8B-B14F-4D97-AF65-F5344CB8AC3E}">
        <p14:creationId xmlns:p14="http://schemas.microsoft.com/office/powerpoint/2010/main" val="4026206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64</a:t>
            </a:fld>
            <a:endParaRPr lang="en-US" altLang="zh-CN" dirty="0"/>
          </a:p>
        </p:txBody>
      </p:sp>
    </p:spTree>
    <p:extLst>
      <p:ext uri="{BB962C8B-B14F-4D97-AF65-F5344CB8AC3E}">
        <p14:creationId xmlns:p14="http://schemas.microsoft.com/office/powerpoint/2010/main" val="648386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65</a:t>
            </a:fld>
            <a:endParaRPr lang="en-US" altLang="zh-CN" dirty="0"/>
          </a:p>
        </p:txBody>
      </p:sp>
    </p:spTree>
    <p:extLst>
      <p:ext uri="{BB962C8B-B14F-4D97-AF65-F5344CB8AC3E}">
        <p14:creationId xmlns:p14="http://schemas.microsoft.com/office/powerpoint/2010/main" val="265576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66</a:t>
            </a:fld>
            <a:endParaRPr lang="en-US" altLang="zh-CN" dirty="0"/>
          </a:p>
        </p:txBody>
      </p:sp>
    </p:spTree>
    <p:extLst>
      <p:ext uri="{BB962C8B-B14F-4D97-AF65-F5344CB8AC3E}">
        <p14:creationId xmlns:p14="http://schemas.microsoft.com/office/powerpoint/2010/main" val="180766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67</a:t>
            </a:fld>
            <a:endParaRPr lang="en-US" altLang="zh-CN" dirty="0"/>
          </a:p>
        </p:txBody>
      </p:sp>
    </p:spTree>
    <p:extLst>
      <p:ext uri="{BB962C8B-B14F-4D97-AF65-F5344CB8AC3E}">
        <p14:creationId xmlns:p14="http://schemas.microsoft.com/office/powerpoint/2010/main" val="3987199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68</a:t>
            </a:fld>
            <a:endParaRPr lang="en-US" altLang="zh-CN" dirty="0"/>
          </a:p>
        </p:txBody>
      </p:sp>
    </p:spTree>
    <p:extLst>
      <p:ext uri="{BB962C8B-B14F-4D97-AF65-F5344CB8AC3E}">
        <p14:creationId xmlns:p14="http://schemas.microsoft.com/office/powerpoint/2010/main" val="3686151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r>
              <a:rPr lang="en-US" altLang="zh-CN"/>
              <a:t>3.</a:t>
            </a:r>
            <a:fld id="{04E07B0F-2993-4E3B-9ACD-E1A42C526BB1}" type="slidenum">
              <a:rPr lang="en-US" altLang="zh-CN" smtClean="0"/>
              <a:pPr>
                <a:defRPr/>
              </a:pPr>
              <a:t>69</a:t>
            </a:fld>
            <a:endParaRPr lang="en-US" altLang="zh-CN" dirty="0"/>
          </a:p>
        </p:txBody>
      </p:sp>
    </p:spTree>
    <p:extLst>
      <p:ext uri="{BB962C8B-B14F-4D97-AF65-F5344CB8AC3E}">
        <p14:creationId xmlns:p14="http://schemas.microsoft.com/office/powerpoint/2010/main" val="447874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25F7B9FC-308E-4EED-9694-8B2B9679C5B0}"/>
              </a:ext>
            </a:extLst>
          </p:cNvPr>
          <p:cNvSpPr>
            <a:spLocks noGrp="1" noChangeArrowheads="1"/>
          </p:cNvSpPr>
          <p:nvPr>
            <p:ph type="dt" sz="half" idx="10"/>
          </p:nvPr>
        </p:nvSpPr>
        <p:spPr>
          <a:ln/>
        </p:spPr>
        <p:txBody>
          <a:bodyPr/>
          <a:lstStyle>
            <a:lvl1pPr>
              <a:defRPr/>
            </a:lvl1pPr>
          </a:lstStyle>
          <a:p>
            <a:endParaRPr lang="en-US" altLang="zh-CN" dirty="0"/>
          </a:p>
        </p:txBody>
      </p:sp>
      <p:sp>
        <p:nvSpPr>
          <p:cNvPr id="5" name="Rectangle 6">
            <a:extLst>
              <a:ext uri="{FF2B5EF4-FFF2-40B4-BE49-F238E27FC236}">
                <a16:creationId xmlns:a16="http://schemas.microsoft.com/office/drawing/2014/main" id="{21C3027A-9D2A-4BAA-B239-0E139D761A87}"/>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6" name="Rectangle 7">
            <a:extLst>
              <a:ext uri="{FF2B5EF4-FFF2-40B4-BE49-F238E27FC236}">
                <a16:creationId xmlns:a16="http://schemas.microsoft.com/office/drawing/2014/main" id="{21C69A76-E36E-4204-9E49-1B39B5CE26EC}"/>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424770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650580F-0FC5-421C-A7AF-81B61797A63F}"/>
              </a:ext>
            </a:extLst>
          </p:cNvPr>
          <p:cNvSpPr>
            <a:spLocks noGrp="1" noChangeArrowheads="1"/>
          </p:cNvSpPr>
          <p:nvPr>
            <p:ph type="dt" sz="half" idx="10"/>
          </p:nvPr>
        </p:nvSpPr>
        <p:spPr>
          <a:ln/>
        </p:spPr>
        <p:txBody>
          <a:bodyPr/>
          <a:lstStyle>
            <a:lvl1pPr>
              <a:defRPr/>
            </a:lvl1pPr>
          </a:lstStyle>
          <a:p>
            <a:endParaRPr lang="en-US" altLang="zh-CN" dirty="0"/>
          </a:p>
        </p:txBody>
      </p:sp>
      <p:sp>
        <p:nvSpPr>
          <p:cNvPr id="5" name="Rectangle 6">
            <a:extLst>
              <a:ext uri="{FF2B5EF4-FFF2-40B4-BE49-F238E27FC236}">
                <a16:creationId xmlns:a16="http://schemas.microsoft.com/office/drawing/2014/main" id="{6474D72B-D1D2-4DF4-AD82-9F101AC919D3}"/>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6" name="Rectangle 7">
            <a:extLst>
              <a:ext uri="{FF2B5EF4-FFF2-40B4-BE49-F238E27FC236}">
                <a16:creationId xmlns:a16="http://schemas.microsoft.com/office/drawing/2014/main" id="{1C0081DD-3C85-49CA-8FC1-4AE4D916DF1D}"/>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4024566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274638"/>
            <a:ext cx="1817687" cy="58499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16050" y="274638"/>
            <a:ext cx="5300663" cy="58499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9E026F2-B38B-417F-B5E2-5A5BCFD1B936}"/>
              </a:ext>
            </a:extLst>
          </p:cNvPr>
          <p:cNvSpPr>
            <a:spLocks noGrp="1" noChangeArrowheads="1"/>
          </p:cNvSpPr>
          <p:nvPr>
            <p:ph type="dt" sz="half" idx="10"/>
          </p:nvPr>
        </p:nvSpPr>
        <p:spPr>
          <a:ln/>
        </p:spPr>
        <p:txBody>
          <a:bodyPr/>
          <a:lstStyle>
            <a:lvl1pPr>
              <a:defRPr/>
            </a:lvl1pPr>
          </a:lstStyle>
          <a:p>
            <a:endParaRPr lang="en-US" altLang="zh-CN" dirty="0"/>
          </a:p>
        </p:txBody>
      </p:sp>
      <p:sp>
        <p:nvSpPr>
          <p:cNvPr id="5" name="Rectangle 6">
            <a:extLst>
              <a:ext uri="{FF2B5EF4-FFF2-40B4-BE49-F238E27FC236}">
                <a16:creationId xmlns:a16="http://schemas.microsoft.com/office/drawing/2014/main" id="{5C17661E-E36A-4BA9-B0E2-E55CE737F671}"/>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6" name="Rectangle 7">
            <a:extLst>
              <a:ext uri="{FF2B5EF4-FFF2-40B4-BE49-F238E27FC236}">
                <a16:creationId xmlns:a16="http://schemas.microsoft.com/office/drawing/2014/main" id="{B360FF63-5223-4F16-AE77-48ED3081A2B1}"/>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3183951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16050" y="274638"/>
            <a:ext cx="7256463" cy="1143000"/>
          </a:xfrm>
        </p:spPr>
        <p:txBody>
          <a:bodyPr/>
          <a:lstStyle/>
          <a:p>
            <a:r>
              <a:rPr lang="en-US"/>
              <a:t>Click to edit Master title style</a:t>
            </a:r>
          </a:p>
        </p:txBody>
      </p:sp>
      <p:sp>
        <p:nvSpPr>
          <p:cNvPr id="3" name="Table Placeholder 2"/>
          <p:cNvSpPr>
            <a:spLocks noGrp="1"/>
          </p:cNvSpPr>
          <p:nvPr>
            <p:ph type="tbl" idx="1"/>
          </p:nvPr>
        </p:nvSpPr>
        <p:spPr>
          <a:xfrm>
            <a:off x="1416050" y="1600200"/>
            <a:ext cx="7270750" cy="4524375"/>
          </a:xfrm>
        </p:spPr>
        <p:txBody>
          <a:bodyPr/>
          <a:lstStyle/>
          <a:p>
            <a:pPr lvl="0"/>
            <a:endParaRPr lang="en-US" noProof="0" dirty="0"/>
          </a:p>
        </p:txBody>
      </p:sp>
      <p:sp>
        <p:nvSpPr>
          <p:cNvPr id="4" name="Rectangle 5">
            <a:extLst>
              <a:ext uri="{FF2B5EF4-FFF2-40B4-BE49-F238E27FC236}">
                <a16:creationId xmlns:a16="http://schemas.microsoft.com/office/drawing/2014/main" id="{10234B0B-D158-40A3-B3B1-ABBE9AFFADF1}"/>
              </a:ext>
            </a:extLst>
          </p:cNvPr>
          <p:cNvSpPr>
            <a:spLocks noGrp="1" noChangeArrowheads="1"/>
          </p:cNvSpPr>
          <p:nvPr>
            <p:ph type="dt" sz="half" idx="10"/>
          </p:nvPr>
        </p:nvSpPr>
        <p:spPr>
          <a:ln/>
        </p:spPr>
        <p:txBody>
          <a:bodyPr/>
          <a:lstStyle>
            <a:lvl1pPr>
              <a:defRPr/>
            </a:lvl1pPr>
          </a:lstStyle>
          <a:p>
            <a:endParaRPr lang="en-US" altLang="zh-CN" dirty="0"/>
          </a:p>
        </p:txBody>
      </p:sp>
      <p:sp>
        <p:nvSpPr>
          <p:cNvPr id="5" name="Rectangle 6">
            <a:extLst>
              <a:ext uri="{FF2B5EF4-FFF2-40B4-BE49-F238E27FC236}">
                <a16:creationId xmlns:a16="http://schemas.microsoft.com/office/drawing/2014/main" id="{69273FED-B8FD-4B98-BF96-3062E98F9AF3}"/>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6" name="Rectangle 7">
            <a:extLst>
              <a:ext uri="{FF2B5EF4-FFF2-40B4-BE49-F238E27FC236}">
                <a16:creationId xmlns:a16="http://schemas.microsoft.com/office/drawing/2014/main" id="{83DC4A31-AB51-40B9-8A6E-A0576D4307E3}"/>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2131394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2CBC056D-C482-4F14-9D39-D4D3D9CDD178}"/>
              </a:ext>
            </a:extLst>
          </p:cNvPr>
          <p:cNvSpPr/>
          <p:nvPr/>
        </p:nvSpPr>
        <p:spPr>
          <a:xfrm>
            <a:off x="447675" y="3086100"/>
            <a:ext cx="8240713" cy="3305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lstStyle>
            <a:lvl1pPr>
              <a:defRPr sz="36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5" name="Date Placeholder 3">
            <a:extLst>
              <a:ext uri="{FF2B5EF4-FFF2-40B4-BE49-F238E27FC236}">
                <a16:creationId xmlns:a16="http://schemas.microsoft.com/office/drawing/2014/main" id="{9D489756-2445-47DE-9EC0-EC2FF6EB2552}"/>
              </a:ext>
            </a:extLst>
          </p:cNvPr>
          <p:cNvSpPr>
            <a:spLocks noGrp="1"/>
          </p:cNvSpPr>
          <p:nvPr>
            <p:ph type="dt" sz="half" idx="10"/>
          </p:nvPr>
        </p:nvSpPr>
        <p:spPr/>
        <p:txBody>
          <a:bodyPr/>
          <a:lstStyle>
            <a:lvl1pPr>
              <a:defRPr>
                <a:solidFill>
                  <a:srgbClr val="9F296B"/>
                </a:solidFill>
              </a:defRPr>
            </a:lvl1pPr>
          </a:lstStyle>
          <a:p>
            <a:endParaRPr lang="en-US" altLang="zh-CN" dirty="0"/>
          </a:p>
        </p:txBody>
      </p:sp>
      <p:sp>
        <p:nvSpPr>
          <p:cNvPr id="6" name="Footer Placeholder 4">
            <a:extLst>
              <a:ext uri="{FF2B5EF4-FFF2-40B4-BE49-F238E27FC236}">
                <a16:creationId xmlns:a16="http://schemas.microsoft.com/office/drawing/2014/main" id="{CFF94A8D-9F81-4DFD-B7DF-82819DF1C8FA}"/>
              </a:ext>
            </a:extLst>
          </p:cNvPr>
          <p:cNvSpPr>
            <a:spLocks noGrp="1"/>
          </p:cNvSpPr>
          <p:nvPr>
            <p:ph type="ftr" sz="quarter" idx="11"/>
          </p:nvPr>
        </p:nvSpPr>
        <p:spPr/>
        <p:txBody>
          <a:bodyPr/>
          <a:lstStyle>
            <a:lvl1pPr>
              <a:defRPr>
                <a:solidFill>
                  <a:srgbClr val="9F296B"/>
                </a:solidFill>
              </a:defRPr>
            </a:lvl1pPr>
          </a:lstStyle>
          <a:p>
            <a:endParaRPr lang="en-US" altLang="zh-CN" dirty="0"/>
          </a:p>
        </p:txBody>
      </p:sp>
      <p:sp>
        <p:nvSpPr>
          <p:cNvPr id="7" name="Slide Number Placeholder 5">
            <a:extLst>
              <a:ext uri="{FF2B5EF4-FFF2-40B4-BE49-F238E27FC236}">
                <a16:creationId xmlns:a16="http://schemas.microsoft.com/office/drawing/2014/main" id="{50852E77-96DC-4E6A-B5D3-995509315A3D}"/>
              </a:ext>
            </a:extLst>
          </p:cNvPr>
          <p:cNvSpPr>
            <a:spLocks noGrp="1"/>
          </p:cNvSpPr>
          <p:nvPr>
            <p:ph type="sldNum" sz="quarter" idx="12"/>
          </p:nvPr>
        </p:nvSpPr>
        <p:spPr/>
        <p:txBody>
          <a:bodyPr/>
          <a:lstStyle>
            <a:lvl1pPr>
              <a:defRPr>
                <a:solidFill>
                  <a:srgbClr val="9F296B"/>
                </a:solidFill>
              </a:defRPr>
            </a:lvl1pPr>
          </a:lstStyle>
          <a:p>
            <a:endParaRPr lang="en-US" altLang="zh-CN" dirty="0"/>
          </a:p>
        </p:txBody>
      </p:sp>
    </p:spTree>
    <p:extLst>
      <p:ext uri="{BB962C8B-B14F-4D97-AF65-F5344CB8AC3E}">
        <p14:creationId xmlns:p14="http://schemas.microsoft.com/office/powerpoint/2010/main" val="10352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D97792E0-192A-4AEA-9C90-E7D25F899B78}"/>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38D5E4BF-64A1-419B-8190-DBB43B89AD90}"/>
              </a:ext>
            </a:extLst>
          </p:cNvPr>
          <p:cNvSpPr>
            <a:spLocks noGrp="1"/>
          </p:cNvSpPr>
          <p:nvPr>
            <p:ph type="dt" sz="half" idx="10"/>
          </p:nvPr>
        </p:nvSpPr>
        <p:spPr/>
        <p:txBody>
          <a:bodyPr/>
          <a:lstStyle>
            <a:lvl1pPr>
              <a:defRPr/>
            </a:lvl1pPr>
          </a:lstStyle>
          <a:p>
            <a:endParaRPr lang="en-US" altLang="zh-CN" dirty="0"/>
          </a:p>
        </p:txBody>
      </p:sp>
      <p:sp>
        <p:nvSpPr>
          <p:cNvPr id="6" name="Footer Placeholder 4">
            <a:extLst>
              <a:ext uri="{FF2B5EF4-FFF2-40B4-BE49-F238E27FC236}">
                <a16:creationId xmlns:a16="http://schemas.microsoft.com/office/drawing/2014/main" id="{EFA38356-935C-4060-859C-5C3477FDAFF9}"/>
              </a:ext>
            </a:extLst>
          </p:cNvPr>
          <p:cNvSpPr>
            <a:spLocks noGrp="1"/>
          </p:cNvSpPr>
          <p:nvPr>
            <p:ph type="ftr" sz="quarter" idx="11"/>
          </p:nvPr>
        </p:nvSpPr>
        <p:spPr/>
        <p:txBody>
          <a:bodyPr/>
          <a:lstStyle>
            <a:lvl1pPr>
              <a:defRPr/>
            </a:lvl1pPr>
          </a:lstStyle>
          <a:p>
            <a:endParaRPr lang="en-US" altLang="zh-CN" dirty="0"/>
          </a:p>
        </p:txBody>
      </p:sp>
      <p:sp>
        <p:nvSpPr>
          <p:cNvPr id="7" name="Slide Number Placeholder 5">
            <a:extLst>
              <a:ext uri="{FF2B5EF4-FFF2-40B4-BE49-F238E27FC236}">
                <a16:creationId xmlns:a16="http://schemas.microsoft.com/office/drawing/2014/main" id="{F529659B-A8F4-4FE3-8859-CEC938650CA8}"/>
              </a:ext>
            </a:extLst>
          </p:cNvPr>
          <p:cNvSpPr>
            <a:spLocks noGrp="1"/>
          </p:cNvSpPr>
          <p:nvPr>
            <p:ph type="sldNum" sz="quarter" idx="12"/>
          </p:nvPr>
        </p:nvSpPr>
        <p:spPr/>
        <p:txBody>
          <a:bodyPr/>
          <a:lstStyle>
            <a:lvl1pPr>
              <a:defRPr/>
            </a:lvl1pPr>
          </a:lstStyle>
          <a:p>
            <a:endParaRPr lang="en-US" altLang="zh-CN" dirty="0"/>
          </a:p>
        </p:txBody>
      </p:sp>
    </p:spTree>
    <p:extLst>
      <p:ext uri="{BB962C8B-B14F-4D97-AF65-F5344CB8AC3E}">
        <p14:creationId xmlns:p14="http://schemas.microsoft.com/office/powerpoint/2010/main" val="153116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4E00D5C6-FDE9-4532-81A1-180954C4C5EC}"/>
              </a:ext>
            </a:extLst>
          </p:cNvPr>
          <p:cNvSpPr>
            <a:spLocks noChangeAspect="1"/>
          </p:cNvSpPr>
          <p:nvPr/>
        </p:nvSpPr>
        <p:spPr>
          <a:xfrm>
            <a:off x="452438" y="5141913"/>
            <a:ext cx="8239125" cy="12588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5" name="Date Placeholder 3">
            <a:extLst>
              <a:ext uri="{FF2B5EF4-FFF2-40B4-BE49-F238E27FC236}">
                <a16:creationId xmlns:a16="http://schemas.microsoft.com/office/drawing/2014/main" id="{7107DC5A-AC3F-4700-9EAE-6B35D3AD93E0}"/>
              </a:ext>
            </a:extLst>
          </p:cNvPr>
          <p:cNvSpPr>
            <a:spLocks noGrp="1"/>
          </p:cNvSpPr>
          <p:nvPr>
            <p:ph type="dt" sz="half" idx="10"/>
          </p:nvPr>
        </p:nvSpPr>
        <p:spPr/>
        <p:txBody>
          <a:bodyPr/>
          <a:lstStyle>
            <a:lvl1pPr>
              <a:defRPr>
                <a:solidFill>
                  <a:srgbClr val="9F296B"/>
                </a:solidFill>
              </a:defRPr>
            </a:lvl1pPr>
          </a:lstStyle>
          <a:p>
            <a:endParaRPr lang="en-US" altLang="zh-CN" dirty="0"/>
          </a:p>
        </p:txBody>
      </p:sp>
      <p:sp>
        <p:nvSpPr>
          <p:cNvPr id="6" name="Footer Placeholder 4">
            <a:extLst>
              <a:ext uri="{FF2B5EF4-FFF2-40B4-BE49-F238E27FC236}">
                <a16:creationId xmlns:a16="http://schemas.microsoft.com/office/drawing/2014/main" id="{3AF94601-3CAE-4801-8348-A75F43152B85}"/>
              </a:ext>
            </a:extLst>
          </p:cNvPr>
          <p:cNvSpPr>
            <a:spLocks noGrp="1"/>
          </p:cNvSpPr>
          <p:nvPr>
            <p:ph type="ftr" sz="quarter" idx="11"/>
          </p:nvPr>
        </p:nvSpPr>
        <p:spPr/>
        <p:txBody>
          <a:bodyPr/>
          <a:lstStyle>
            <a:lvl1pPr>
              <a:defRPr>
                <a:solidFill>
                  <a:srgbClr val="9F296B"/>
                </a:solidFill>
              </a:defRPr>
            </a:lvl1pPr>
          </a:lstStyle>
          <a:p>
            <a:endParaRPr lang="en-US" altLang="zh-CN" dirty="0"/>
          </a:p>
        </p:txBody>
      </p:sp>
      <p:sp>
        <p:nvSpPr>
          <p:cNvPr id="7" name="Slide Number Placeholder 5">
            <a:extLst>
              <a:ext uri="{FF2B5EF4-FFF2-40B4-BE49-F238E27FC236}">
                <a16:creationId xmlns:a16="http://schemas.microsoft.com/office/drawing/2014/main" id="{D042C29D-6BA2-4B2C-B890-A1B30DCFD842}"/>
              </a:ext>
            </a:extLst>
          </p:cNvPr>
          <p:cNvSpPr>
            <a:spLocks noGrp="1"/>
          </p:cNvSpPr>
          <p:nvPr>
            <p:ph type="sldNum" sz="quarter" idx="12"/>
          </p:nvPr>
        </p:nvSpPr>
        <p:spPr/>
        <p:txBody>
          <a:bodyPr/>
          <a:lstStyle>
            <a:lvl1pPr>
              <a:defRPr>
                <a:solidFill>
                  <a:srgbClr val="9F296B"/>
                </a:solidFill>
              </a:defRPr>
            </a:lvl1pPr>
          </a:lstStyle>
          <a:p>
            <a:endParaRPr lang="en-US" altLang="zh-CN" dirty="0"/>
          </a:p>
        </p:txBody>
      </p:sp>
    </p:spTree>
    <p:extLst>
      <p:ext uri="{BB962C8B-B14F-4D97-AF65-F5344CB8AC3E}">
        <p14:creationId xmlns:p14="http://schemas.microsoft.com/office/powerpoint/2010/main" val="48210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4914D0A-4D72-4CE8-8DAE-DBC3D03BC4F4}"/>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4">
            <a:extLst>
              <a:ext uri="{FF2B5EF4-FFF2-40B4-BE49-F238E27FC236}">
                <a16:creationId xmlns:a16="http://schemas.microsoft.com/office/drawing/2014/main" id="{B82730E0-3ECD-4E39-A011-715DA6859831}"/>
              </a:ext>
            </a:extLst>
          </p:cNvPr>
          <p:cNvSpPr>
            <a:spLocks noGrp="1"/>
          </p:cNvSpPr>
          <p:nvPr>
            <p:ph type="dt" sz="half" idx="10"/>
          </p:nvPr>
        </p:nvSpPr>
        <p:spPr/>
        <p:txBody>
          <a:bodyPr/>
          <a:lstStyle>
            <a:lvl1pPr>
              <a:defRPr/>
            </a:lvl1pPr>
          </a:lstStyle>
          <a:p>
            <a:endParaRPr lang="en-US" altLang="zh-CN" dirty="0"/>
          </a:p>
        </p:txBody>
      </p:sp>
      <p:sp>
        <p:nvSpPr>
          <p:cNvPr id="7" name="Footer Placeholder 5">
            <a:extLst>
              <a:ext uri="{FF2B5EF4-FFF2-40B4-BE49-F238E27FC236}">
                <a16:creationId xmlns:a16="http://schemas.microsoft.com/office/drawing/2014/main" id="{5F562C41-65B9-4325-9935-ADDEDA708EFB}"/>
              </a:ext>
            </a:extLst>
          </p:cNvPr>
          <p:cNvSpPr>
            <a:spLocks noGrp="1"/>
          </p:cNvSpPr>
          <p:nvPr>
            <p:ph type="ftr" sz="quarter" idx="11"/>
          </p:nvPr>
        </p:nvSpPr>
        <p:spPr/>
        <p:txBody>
          <a:bodyPr/>
          <a:lstStyle>
            <a:lvl1pPr>
              <a:defRPr/>
            </a:lvl1pPr>
          </a:lstStyle>
          <a:p>
            <a:endParaRPr lang="en-US" altLang="zh-CN" dirty="0"/>
          </a:p>
        </p:txBody>
      </p:sp>
      <p:sp>
        <p:nvSpPr>
          <p:cNvPr id="8" name="Slide Number Placeholder 6">
            <a:extLst>
              <a:ext uri="{FF2B5EF4-FFF2-40B4-BE49-F238E27FC236}">
                <a16:creationId xmlns:a16="http://schemas.microsoft.com/office/drawing/2014/main" id="{B08B5E9A-78A6-465B-BD4B-38B51282763A}"/>
              </a:ext>
            </a:extLst>
          </p:cNvPr>
          <p:cNvSpPr>
            <a:spLocks noGrp="1"/>
          </p:cNvSpPr>
          <p:nvPr>
            <p:ph type="sldNum" sz="quarter" idx="12"/>
          </p:nvPr>
        </p:nvSpPr>
        <p:spPr/>
        <p:txBody>
          <a:bodyPr/>
          <a:lstStyle>
            <a:lvl1pPr>
              <a:defRPr/>
            </a:lvl1pPr>
          </a:lstStyle>
          <a:p>
            <a:endParaRPr lang="en-US" altLang="zh-CN" dirty="0"/>
          </a:p>
        </p:txBody>
      </p:sp>
    </p:spTree>
    <p:extLst>
      <p:ext uri="{BB962C8B-B14F-4D97-AF65-F5344CB8AC3E}">
        <p14:creationId xmlns:p14="http://schemas.microsoft.com/office/powerpoint/2010/main" val="2948923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A74C80F-A925-4B7D-8F0C-686724C7F35F}"/>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6">
            <a:extLst>
              <a:ext uri="{FF2B5EF4-FFF2-40B4-BE49-F238E27FC236}">
                <a16:creationId xmlns:a16="http://schemas.microsoft.com/office/drawing/2014/main" id="{D836AD89-11CD-48B1-BC75-4B598BD8CA99}"/>
              </a:ext>
            </a:extLst>
          </p:cNvPr>
          <p:cNvSpPr>
            <a:spLocks noGrp="1"/>
          </p:cNvSpPr>
          <p:nvPr>
            <p:ph type="dt" sz="half" idx="10"/>
          </p:nvPr>
        </p:nvSpPr>
        <p:spPr/>
        <p:txBody>
          <a:bodyPr/>
          <a:lstStyle>
            <a:lvl1pPr>
              <a:defRPr/>
            </a:lvl1pPr>
          </a:lstStyle>
          <a:p>
            <a:endParaRPr lang="en-US" altLang="zh-CN" dirty="0"/>
          </a:p>
        </p:txBody>
      </p:sp>
      <p:sp>
        <p:nvSpPr>
          <p:cNvPr id="9" name="Footer Placeholder 7">
            <a:extLst>
              <a:ext uri="{FF2B5EF4-FFF2-40B4-BE49-F238E27FC236}">
                <a16:creationId xmlns:a16="http://schemas.microsoft.com/office/drawing/2014/main" id="{513CD1B2-CC7F-46F4-9642-BE477189A694}"/>
              </a:ext>
            </a:extLst>
          </p:cNvPr>
          <p:cNvSpPr>
            <a:spLocks noGrp="1"/>
          </p:cNvSpPr>
          <p:nvPr>
            <p:ph type="ftr" sz="quarter" idx="11"/>
          </p:nvPr>
        </p:nvSpPr>
        <p:spPr/>
        <p:txBody>
          <a:bodyPr/>
          <a:lstStyle>
            <a:lvl1pPr>
              <a:defRPr/>
            </a:lvl1pPr>
          </a:lstStyle>
          <a:p>
            <a:endParaRPr lang="en-US" altLang="zh-CN" dirty="0"/>
          </a:p>
        </p:txBody>
      </p:sp>
      <p:sp>
        <p:nvSpPr>
          <p:cNvPr id="10" name="Slide Number Placeholder 8">
            <a:extLst>
              <a:ext uri="{FF2B5EF4-FFF2-40B4-BE49-F238E27FC236}">
                <a16:creationId xmlns:a16="http://schemas.microsoft.com/office/drawing/2014/main" id="{9ED2359A-48E3-4871-8ED1-65672CD01F1B}"/>
              </a:ext>
            </a:extLst>
          </p:cNvPr>
          <p:cNvSpPr>
            <a:spLocks noGrp="1"/>
          </p:cNvSpPr>
          <p:nvPr>
            <p:ph type="sldNum" sz="quarter" idx="12"/>
          </p:nvPr>
        </p:nvSpPr>
        <p:spPr/>
        <p:txBody>
          <a:bodyPr/>
          <a:lstStyle>
            <a:lvl1pPr>
              <a:defRPr/>
            </a:lvl1pPr>
          </a:lstStyle>
          <a:p>
            <a:endParaRPr lang="en-US" altLang="zh-CN" dirty="0"/>
          </a:p>
        </p:txBody>
      </p:sp>
    </p:spTree>
    <p:extLst>
      <p:ext uri="{BB962C8B-B14F-4D97-AF65-F5344CB8AC3E}">
        <p14:creationId xmlns:p14="http://schemas.microsoft.com/office/powerpoint/2010/main" val="1223308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43377B40-E7A1-43D8-BCDC-B6F48E9316FB}"/>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Date Placeholder 2">
            <a:extLst>
              <a:ext uri="{FF2B5EF4-FFF2-40B4-BE49-F238E27FC236}">
                <a16:creationId xmlns:a16="http://schemas.microsoft.com/office/drawing/2014/main" id="{442B4D78-1107-4286-A81F-F82D06A04419}"/>
              </a:ext>
            </a:extLst>
          </p:cNvPr>
          <p:cNvSpPr>
            <a:spLocks noGrp="1"/>
          </p:cNvSpPr>
          <p:nvPr>
            <p:ph type="dt" sz="half" idx="10"/>
          </p:nvPr>
        </p:nvSpPr>
        <p:spPr/>
        <p:txBody>
          <a:bodyPr/>
          <a:lstStyle>
            <a:lvl1pPr>
              <a:defRPr/>
            </a:lvl1pPr>
          </a:lstStyle>
          <a:p>
            <a:endParaRPr lang="en-US" altLang="zh-CN" dirty="0"/>
          </a:p>
        </p:txBody>
      </p:sp>
      <p:sp>
        <p:nvSpPr>
          <p:cNvPr id="5" name="Footer Placeholder 3">
            <a:extLst>
              <a:ext uri="{FF2B5EF4-FFF2-40B4-BE49-F238E27FC236}">
                <a16:creationId xmlns:a16="http://schemas.microsoft.com/office/drawing/2014/main" id="{B59E98F5-1B7D-47BF-834F-4B9B7F9106C7}"/>
              </a:ext>
            </a:extLst>
          </p:cNvPr>
          <p:cNvSpPr>
            <a:spLocks noGrp="1"/>
          </p:cNvSpPr>
          <p:nvPr>
            <p:ph type="ftr" sz="quarter" idx="11"/>
          </p:nvPr>
        </p:nvSpPr>
        <p:spPr/>
        <p:txBody>
          <a:bodyPr/>
          <a:lstStyle>
            <a:lvl1pPr>
              <a:defRPr/>
            </a:lvl1pPr>
          </a:lstStyle>
          <a:p>
            <a:endParaRPr lang="en-US" altLang="zh-CN" dirty="0"/>
          </a:p>
        </p:txBody>
      </p:sp>
      <p:sp>
        <p:nvSpPr>
          <p:cNvPr id="6" name="Slide Number Placeholder 4">
            <a:extLst>
              <a:ext uri="{FF2B5EF4-FFF2-40B4-BE49-F238E27FC236}">
                <a16:creationId xmlns:a16="http://schemas.microsoft.com/office/drawing/2014/main" id="{75F2627B-66F7-41C2-A320-E93BCA7A8A61}"/>
              </a:ext>
            </a:extLst>
          </p:cNvPr>
          <p:cNvSpPr>
            <a:spLocks noGrp="1"/>
          </p:cNvSpPr>
          <p:nvPr>
            <p:ph type="sldNum" sz="quarter" idx="12"/>
          </p:nvPr>
        </p:nvSpPr>
        <p:spPr/>
        <p:txBody>
          <a:bodyPr/>
          <a:lstStyle>
            <a:lvl1pPr>
              <a:defRPr/>
            </a:lvl1pPr>
          </a:lstStyle>
          <a:p>
            <a:endParaRPr lang="en-US" altLang="zh-CN" dirty="0"/>
          </a:p>
        </p:txBody>
      </p:sp>
    </p:spTree>
    <p:extLst>
      <p:ext uri="{BB962C8B-B14F-4D97-AF65-F5344CB8AC3E}">
        <p14:creationId xmlns:p14="http://schemas.microsoft.com/office/powerpoint/2010/main" val="704301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400B4D6-3085-4240-9E01-98FB4DB6C1FD}"/>
              </a:ext>
            </a:extLst>
          </p:cNvPr>
          <p:cNvSpPr>
            <a:spLocks noGrp="1"/>
          </p:cNvSpPr>
          <p:nvPr>
            <p:ph type="dt" sz="half" idx="10"/>
          </p:nvPr>
        </p:nvSpPr>
        <p:spPr/>
        <p:txBody>
          <a:bodyPr/>
          <a:lstStyle>
            <a:lvl1pPr>
              <a:defRPr/>
            </a:lvl1pPr>
          </a:lstStyle>
          <a:p>
            <a:endParaRPr lang="en-US" altLang="zh-CN" dirty="0"/>
          </a:p>
        </p:txBody>
      </p:sp>
      <p:sp>
        <p:nvSpPr>
          <p:cNvPr id="3" name="Footer Placeholder 4">
            <a:extLst>
              <a:ext uri="{FF2B5EF4-FFF2-40B4-BE49-F238E27FC236}">
                <a16:creationId xmlns:a16="http://schemas.microsoft.com/office/drawing/2014/main" id="{6C611F8E-17AE-4591-BDFB-E40A734937C9}"/>
              </a:ext>
            </a:extLst>
          </p:cNvPr>
          <p:cNvSpPr>
            <a:spLocks noGrp="1"/>
          </p:cNvSpPr>
          <p:nvPr>
            <p:ph type="ftr" sz="quarter" idx="11"/>
          </p:nvPr>
        </p:nvSpPr>
        <p:spPr/>
        <p:txBody>
          <a:bodyPr/>
          <a:lstStyle>
            <a:lvl1pPr>
              <a:defRPr/>
            </a:lvl1pPr>
          </a:lstStyle>
          <a:p>
            <a:endParaRPr lang="en-US" altLang="zh-CN" dirty="0"/>
          </a:p>
        </p:txBody>
      </p:sp>
      <p:sp>
        <p:nvSpPr>
          <p:cNvPr id="4" name="Slide Number Placeholder 5">
            <a:extLst>
              <a:ext uri="{FF2B5EF4-FFF2-40B4-BE49-F238E27FC236}">
                <a16:creationId xmlns:a16="http://schemas.microsoft.com/office/drawing/2014/main" id="{7327149F-D758-4EB8-B472-708AFE793D41}"/>
              </a:ext>
            </a:extLst>
          </p:cNvPr>
          <p:cNvSpPr>
            <a:spLocks noGrp="1"/>
          </p:cNvSpPr>
          <p:nvPr>
            <p:ph type="sldNum" sz="quarter" idx="12"/>
          </p:nvPr>
        </p:nvSpPr>
        <p:spPr/>
        <p:txBody>
          <a:bodyPr/>
          <a:lstStyle>
            <a:lvl1pPr>
              <a:defRPr/>
            </a:lvl1pPr>
          </a:lstStyle>
          <a:p>
            <a:endParaRPr lang="en-US" altLang="zh-CN" dirty="0"/>
          </a:p>
        </p:txBody>
      </p:sp>
    </p:spTree>
    <p:extLst>
      <p:ext uri="{BB962C8B-B14F-4D97-AF65-F5344CB8AC3E}">
        <p14:creationId xmlns:p14="http://schemas.microsoft.com/office/powerpoint/2010/main" val="215822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837D41D-891E-472C-93CE-63844A09EF93}"/>
              </a:ext>
            </a:extLst>
          </p:cNvPr>
          <p:cNvSpPr>
            <a:spLocks noGrp="1" noChangeArrowheads="1"/>
          </p:cNvSpPr>
          <p:nvPr>
            <p:ph type="dt" sz="half" idx="10"/>
          </p:nvPr>
        </p:nvSpPr>
        <p:spPr>
          <a:ln/>
        </p:spPr>
        <p:txBody>
          <a:bodyPr/>
          <a:lstStyle>
            <a:lvl1pPr>
              <a:defRPr/>
            </a:lvl1pPr>
          </a:lstStyle>
          <a:p>
            <a:endParaRPr lang="en-US" altLang="zh-CN" dirty="0"/>
          </a:p>
        </p:txBody>
      </p:sp>
      <p:sp>
        <p:nvSpPr>
          <p:cNvPr id="5" name="Rectangle 6">
            <a:extLst>
              <a:ext uri="{FF2B5EF4-FFF2-40B4-BE49-F238E27FC236}">
                <a16:creationId xmlns:a16="http://schemas.microsoft.com/office/drawing/2014/main" id="{C73347ED-D0F7-479D-8FD6-56395CE16874}"/>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6" name="Rectangle 7">
            <a:extLst>
              <a:ext uri="{FF2B5EF4-FFF2-40B4-BE49-F238E27FC236}">
                <a16:creationId xmlns:a16="http://schemas.microsoft.com/office/drawing/2014/main" id="{9ED73703-9E07-4D26-8E1A-7C3DB62E8251}"/>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3373513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BE23B00C-A3E2-4082-9681-CCEFE4F58279}"/>
              </a:ext>
            </a:extLst>
          </p:cNvPr>
          <p:cNvSpPr>
            <a:spLocks noChangeAspect="1"/>
          </p:cNvSpPr>
          <p:nvPr/>
        </p:nvSpPr>
        <p:spPr>
          <a:xfrm>
            <a:off x="452438" y="5141913"/>
            <a:ext cx="8239125" cy="12747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6399" y="601200"/>
            <a:ext cx="8240400" cy="4204800"/>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305617" y="5262295"/>
            <a:ext cx="4265327" cy="689515"/>
          </a:xfrm>
        </p:spPr>
        <p:txBody>
          <a:bodyP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6" name="Date Placeholder 4">
            <a:extLst>
              <a:ext uri="{FF2B5EF4-FFF2-40B4-BE49-F238E27FC236}">
                <a16:creationId xmlns:a16="http://schemas.microsoft.com/office/drawing/2014/main" id="{038DE053-B430-439D-A047-556344AB4637}"/>
              </a:ext>
            </a:extLst>
          </p:cNvPr>
          <p:cNvSpPr>
            <a:spLocks noGrp="1"/>
          </p:cNvSpPr>
          <p:nvPr>
            <p:ph type="dt" sz="half" idx="10"/>
          </p:nvPr>
        </p:nvSpPr>
        <p:spPr/>
        <p:txBody>
          <a:bodyPr/>
          <a:lstStyle>
            <a:lvl1pPr>
              <a:defRPr>
                <a:solidFill>
                  <a:srgbClr val="9F296B"/>
                </a:solidFill>
              </a:defRPr>
            </a:lvl1pPr>
          </a:lstStyle>
          <a:p>
            <a:endParaRPr lang="en-US" altLang="zh-CN" dirty="0"/>
          </a:p>
        </p:txBody>
      </p:sp>
      <p:sp>
        <p:nvSpPr>
          <p:cNvPr id="7" name="Footer Placeholder 5">
            <a:extLst>
              <a:ext uri="{FF2B5EF4-FFF2-40B4-BE49-F238E27FC236}">
                <a16:creationId xmlns:a16="http://schemas.microsoft.com/office/drawing/2014/main" id="{A53651E1-80F1-48B8-8AE3-BFF4841567B9}"/>
              </a:ext>
            </a:extLst>
          </p:cNvPr>
          <p:cNvSpPr>
            <a:spLocks noGrp="1"/>
          </p:cNvSpPr>
          <p:nvPr>
            <p:ph type="ftr" sz="quarter" idx="11"/>
          </p:nvPr>
        </p:nvSpPr>
        <p:spPr/>
        <p:txBody>
          <a:bodyPr/>
          <a:lstStyle>
            <a:lvl1pPr>
              <a:defRPr>
                <a:solidFill>
                  <a:srgbClr val="9F296B"/>
                </a:solidFill>
              </a:defRPr>
            </a:lvl1pPr>
          </a:lstStyle>
          <a:p>
            <a:endParaRPr lang="en-US" altLang="zh-CN" dirty="0"/>
          </a:p>
        </p:txBody>
      </p:sp>
      <p:sp>
        <p:nvSpPr>
          <p:cNvPr id="8" name="Slide Number Placeholder 6">
            <a:extLst>
              <a:ext uri="{FF2B5EF4-FFF2-40B4-BE49-F238E27FC236}">
                <a16:creationId xmlns:a16="http://schemas.microsoft.com/office/drawing/2014/main" id="{4904AC38-5ED9-486D-B291-F7DD38A3E89F}"/>
              </a:ext>
            </a:extLst>
          </p:cNvPr>
          <p:cNvSpPr>
            <a:spLocks noGrp="1"/>
          </p:cNvSpPr>
          <p:nvPr>
            <p:ph type="sldNum" sz="quarter" idx="12"/>
          </p:nvPr>
        </p:nvSpPr>
        <p:spPr/>
        <p:txBody>
          <a:bodyPr/>
          <a:lstStyle>
            <a:lvl1pPr>
              <a:defRPr>
                <a:solidFill>
                  <a:srgbClr val="9F296B"/>
                </a:solidFill>
              </a:defRPr>
            </a:lvl1pPr>
          </a:lstStyle>
          <a:p>
            <a:endParaRPr lang="en-US" altLang="zh-CN" dirty="0"/>
          </a:p>
        </p:txBody>
      </p:sp>
    </p:spTree>
    <p:extLst>
      <p:ext uri="{BB962C8B-B14F-4D97-AF65-F5344CB8AC3E}">
        <p14:creationId xmlns:p14="http://schemas.microsoft.com/office/powerpoint/2010/main" val="3725814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8093" y="599725"/>
            <a:ext cx="8238706"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3">
            <a:extLst>
              <a:ext uri="{FF2B5EF4-FFF2-40B4-BE49-F238E27FC236}">
                <a16:creationId xmlns:a16="http://schemas.microsoft.com/office/drawing/2014/main" id="{A6C8733C-09D3-4376-98E5-1B0C54BF581F}"/>
              </a:ext>
            </a:extLst>
          </p:cNvPr>
          <p:cNvSpPr>
            <a:spLocks noGrp="1"/>
          </p:cNvSpPr>
          <p:nvPr>
            <p:ph type="dt" sz="half" idx="10"/>
          </p:nvPr>
        </p:nvSpPr>
        <p:spPr/>
        <p:txBody>
          <a:bodyPr/>
          <a:lstStyle>
            <a:lvl1pPr>
              <a:defRPr/>
            </a:lvl1pPr>
          </a:lstStyle>
          <a:p>
            <a:endParaRPr lang="en-US" altLang="zh-CN" dirty="0"/>
          </a:p>
        </p:txBody>
      </p:sp>
      <p:sp>
        <p:nvSpPr>
          <p:cNvPr id="6" name="Footer Placeholder 4">
            <a:extLst>
              <a:ext uri="{FF2B5EF4-FFF2-40B4-BE49-F238E27FC236}">
                <a16:creationId xmlns:a16="http://schemas.microsoft.com/office/drawing/2014/main" id="{67573369-5F43-419C-A089-F2FB3919C087}"/>
              </a:ext>
            </a:extLst>
          </p:cNvPr>
          <p:cNvSpPr>
            <a:spLocks noGrp="1"/>
          </p:cNvSpPr>
          <p:nvPr>
            <p:ph type="ftr" sz="quarter" idx="11"/>
          </p:nvPr>
        </p:nvSpPr>
        <p:spPr/>
        <p:txBody>
          <a:bodyPr/>
          <a:lstStyle>
            <a:lvl1pPr>
              <a:defRPr/>
            </a:lvl1pPr>
          </a:lstStyle>
          <a:p>
            <a:endParaRPr lang="en-US" altLang="zh-CN" dirty="0"/>
          </a:p>
        </p:txBody>
      </p:sp>
      <p:sp>
        <p:nvSpPr>
          <p:cNvPr id="7" name="Slide Number Placeholder 5">
            <a:extLst>
              <a:ext uri="{FF2B5EF4-FFF2-40B4-BE49-F238E27FC236}">
                <a16:creationId xmlns:a16="http://schemas.microsoft.com/office/drawing/2014/main" id="{A6E6C0D8-1176-445D-8AB3-E339C6E3AC97}"/>
              </a:ext>
            </a:extLst>
          </p:cNvPr>
          <p:cNvSpPr>
            <a:spLocks noGrp="1"/>
          </p:cNvSpPr>
          <p:nvPr>
            <p:ph type="sldNum" sz="quarter" idx="12"/>
          </p:nvPr>
        </p:nvSpPr>
        <p:spPr/>
        <p:txBody>
          <a:bodyPr/>
          <a:lstStyle>
            <a:lvl1pPr>
              <a:defRPr/>
            </a:lvl1pPr>
          </a:lstStyle>
          <a:p>
            <a:endParaRPr lang="en-US" altLang="zh-CN" dirty="0"/>
          </a:p>
        </p:txBody>
      </p:sp>
    </p:spTree>
    <p:extLst>
      <p:ext uri="{BB962C8B-B14F-4D97-AF65-F5344CB8AC3E}">
        <p14:creationId xmlns:p14="http://schemas.microsoft.com/office/powerpoint/2010/main" val="3516426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B7A13D59-51C9-495C-90F7-72CB9EB3899A}"/>
              </a:ext>
            </a:extLst>
          </p:cNvPr>
          <p:cNvSpPr>
            <a:spLocks noChangeAspect="1"/>
          </p:cNvSpPr>
          <p:nvPr/>
        </p:nvSpPr>
        <p:spPr>
          <a:xfrm>
            <a:off x="447675" y="600075"/>
            <a:ext cx="8239125" cy="12588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C59429DD-4D52-4E56-ADBB-41A084F5BDA9}"/>
              </a:ext>
            </a:extLst>
          </p:cNvPr>
          <p:cNvSpPr>
            <a:spLocks noGrp="1"/>
          </p:cNvSpPr>
          <p:nvPr>
            <p:ph type="dt" sz="half" idx="10"/>
          </p:nvPr>
        </p:nvSpPr>
        <p:spPr/>
        <p:txBody>
          <a:bodyPr/>
          <a:lstStyle>
            <a:lvl1pPr>
              <a:defRPr/>
            </a:lvl1pPr>
          </a:lstStyle>
          <a:p>
            <a:endParaRPr lang="en-US" altLang="zh-CN" dirty="0"/>
          </a:p>
        </p:txBody>
      </p:sp>
      <p:sp>
        <p:nvSpPr>
          <p:cNvPr id="6" name="Footer Placeholder 4">
            <a:extLst>
              <a:ext uri="{FF2B5EF4-FFF2-40B4-BE49-F238E27FC236}">
                <a16:creationId xmlns:a16="http://schemas.microsoft.com/office/drawing/2014/main" id="{97C377A0-61BA-4EF3-914A-B6C9AF084AFD}"/>
              </a:ext>
            </a:extLst>
          </p:cNvPr>
          <p:cNvSpPr>
            <a:spLocks noGrp="1"/>
          </p:cNvSpPr>
          <p:nvPr>
            <p:ph type="ftr" sz="quarter" idx="11"/>
          </p:nvPr>
        </p:nvSpPr>
        <p:spPr/>
        <p:txBody>
          <a:bodyPr/>
          <a:lstStyle>
            <a:lvl1pPr>
              <a:defRPr/>
            </a:lvl1pPr>
          </a:lstStyle>
          <a:p>
            <a:endParaRPr lang="en-US" altLang="zh-CN" dirty="0"/>
          </a:p>
        </p:txBody>
      </p:sp>
      <p:sp>
        <p:nvSpPr>
          <p:cNvPr id="7" name="Slide Number Placeholder 5">
            <a:extLst>
              <a:ext uri="{FF2B5EF4-FFF2-40B4-BE49-F238E27FC236}">
                <a16:creationId xmlns:a16="http://schemas.microsoft.com/office/drawing/2014/main" id="{FF621B6D-207B-4C48-B461-5784BC2ABBD3}"/>
              </a:ext>
            </a:extLst>
          </p:cNvPr>
          <p:cNvSpPr>
            <a:spLocks noGrp="1"/>
          </p:cNvSpPr>
          <p:nvPr>
            <p:ph type="sldNum" sz="quarter" idx="12"/>
          </p:nvPr>
        </p:nvSpPr>
        <p:spPr/>
        <p:txBody>
          <a:bodyPr/>
          <a:lstStyle>
            <a:lvl1pPr>
              <a:defRPr/>
            </a:lvl1pPr>
          </a:lstStyle>
          <a:p>
            <a:endParaRPr lang="en-US" altLang="zh-CN" dirty="0"/>
          </a:p>
        </p:txBody>
      </p:sp>
    </p:spTree>
    <p:extLst>
      <p:ext uri="{BB962C8B-B14F-4D97-AF65-F5344CB8AC3E}">
        <p14:creationId xmlns:p14="http://schemas.microsoft.com/office/powerpoint/2010/main" val="248999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A0266BF3-4818-4D48-A8C5-94D09D8EA461}"/>
              </a:ext>
            </a:extLst>
          </p:cNvPr>
          <p:cNvSpPr>
            <a:spLocks noChangeAspect="1"/>
          </p:cNvSpPr>
          <p:nvPr/>
        </p:nvSpPr>
        <p:spPr>
          <a:xfrm>
            <a:off x="6629400" y="600075"/>
            <a:ext cx="2057400" cy="5816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9774F917-976F-44C1-ABE7-7FA61DB8351D}"/>
              </a:ext>
            </a:extLst>
          </p:cNvPr>
          <p:cNvSpPr>
            <a:spLocks noGrp="1"/>
          </p:cNvSpPr>
          <p:nvPr>
            <p:ph type="dt" sz="half" idx="10"/>
          </p:nvPr>
        </p:nvSpPr>
        <p:spPr>
          <a:xfrm>
            <a:off x="6745288" y="5956300"/>
            <a:ext cx="947737" cy="365125"/>
          </a:xfrm>
        </p:spPr>
        <p:txBody>
          <a:bodyPr/>
          <a:lstStyle>
            <a:lvl1pPr>
              <a:defRPr>
                <a:solidFill>
                  <a:srgbClr val="9F296B"/>
                </a:solidFill>
              </a:defRPr>
            </a:lvl1pPr>
          </a:lstStyle>
          <a:p>
            <a:endParaRPr lang="en-US" altLang="zh-CN" dirty="0"/>
          </a:p>
        </p:txBody>
      </p:sp>
      <p:sp>
        <p:nvSpPr>
          <p:cNvPr id="6" name="Footer Placeholder 4">
            <a:extLst>
              <a:ext uri="{FF2B5EF4-FFF2-40B4-BE49-F238E27FC236}">
                <a16:creationId xmlns:a16="http://schemas.microsoft.com/office/drawing/2014/main" id="{56096EEB-181A-41EA-B6E1-D03ECAE303B1}"/>
              </a:ext>
            </a:extLst>
          </p:cNvPr>
          <p:cNvSpPr>
            <a:spLocks noGrp="1"/>
          </p:cNvSpPr>
          <p:nvPr>
            <p:ph type="ftr" sz="quarter" idx="11"/>
          </p:nvPr>
        </p:nvSpPr>
        <p:spPr>
          <a:xfrm>
            <a:off x="581025" y="5951538"/>
            <a:ext cx="5922963" cy="365125"/>
          </a:xfrm>
        </p:spPr>
        <p:txBody>
          <a:bodyPr/>
          <a:lstStyle>
            <a:lvl1pPr>
              <a:defRPr/>
            </a:lvl1pPr>
          </a:lstStyle>
          <a:p>
            <a:endParaRPr lang="en-US" altLang="zh-CN" dirty="0"/>
          </a:p>
        </p:txBody>
      </p:sp>
      <p:sp>
        <p:nvSpPr>
          <p:cNvPr id="7" name="Slide Number Placeholder 5">
            <a:extLst>
              <a:ext uri="{FF2B5EF4-FFF2-40B4-BE49-F238E27FC236}">
                <a16:creationId xmlns:a16="http://schemas.microsoft.com/office/drawing/2014/main" id="{EC39067B-680B-499D-B9E0-2980C56D0EC9}"/>
              </a:ext>
            </a:extLst>
          </p:cNvPr>
          <p:cNvSpPr>
            <a:spLocks noGrp="1"/>
          </p:cNvSpPr>
          <p:nvPr>
            <p:ph type="sldNum" sz="quarter" idx="12"/>
          </p:nvPr>
        </p:nvSpPr>
        <p:spPr/>
        <p:txBody>
          <a:bodyPr/>
          <a:lstStyle>
            <a:lvl1pPr>
              <a:defRPr>
                <a:solidFill>
                  <a:srgbClr val="9F296B"/>
                </a:solidFill>
              </a:defRPr>
            </a:lvl1pPr>
          </a:lstStyle>
          <a:p>
            <a:endParaRPr lang="en-US" altLang="zh-CN" dirty="0"/>
          </a:p>
        </p:txBody>
      </p:sp>
    </p:spTree>
    <p:extLst>
      <p:ext uri="{BB962C8B-B14F-4D97-AF65-F5344CB8AC3E}">
        <p14:creationId xmlns:p14="http://schemas.microsoft.com/office/powerpoint/2010/main" val="1736889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16050" y="274638"/>
            <a:ext cx="7256463" cy="1143000"/>
          </a:xfrm>
        </p:spPr>
        <p:txBody>
          <a:bodyPr/>
          <a:lstStyle/>
          <a:p>
            <a:r>
              <a:rPr lang="en-US"/>
              <a:t>Click to edit Master title style</a:t>
            </a:r>
          </a:p>
        </p:txBody>
      </p:sp>
      <p:sp>
        <p:nvSpPr>
          <p:cNvPr id="3" name="Table Placeholder 2"/>
          <p:cNvSpPr>
            <a:spLocks noGrp="1"/>
          </p:cNvSpPr>
          <p:nvPr>
            <p:ph type="tbl" idx="1"/>
          </p:nvPr>
        </p:nvSpPr>
        <p:spPr>
          <a:xfrm>
            <a:off x="1416050" y="1600200"/>
            <a:ext cx="7270750" cy="4524375"/>
          </a:xfrm>
        </p:spPr>
        <p:txBody>
          <a:bodyPr rtlCol="0">
            <a:normAutofit/>
          </a:bodyPr>
          <a:lstStyle/>
          <a:p>
            <a:pPr lvl="0"/>
            <a:endParaRPr lang="en-US" noProof="0" dirty="0"/>
          </a:p>
        </p:txBody>
      </p:sp>
      <p:sp>
        <p:nvSpPr>
          <p:cNvPr id="4" name="Rectangle 5">
            <a:extLst>
              <a:ext uri="{FF2B5EF4-FFF2-40B4-BE49-F238E27FC236}">
                <a16:creationId xmlns:a16="http://schemas.microsoft.com/office/drawing/2014/main" id="{CECF1ACB-EF73-4D5F-ADE4-24ED176697C7}"/>
              </a:ext>
            </a:extLst>
          </p:cNvPr>
          <p:cNvSpPr>
            <a:spLocks noGrp="1" noChangeArrowheads="1"/>
          </p:cNvSpPr>
          <p:nvPr>
            <p:ph type="dt" sz="half" idx="10"/>
          </p:nvPr>
        </p:nvSpPr>
        <p:spPr/>
        <p:txBody>
          <a:bodyPr/>
          <a:lstStyle>
            <a:lvl1pPr>
              <a:defRPr/>
            </a:lvl1pPr>
          </a:lstStyle>
          <a:p>
            <a:endParaRPr lang="en-US" altLang="zh-CN" dirty="0"/>
          </a:p>
        </p:txBody>
      </p:sp>
      <p:sp>
        <p:nvSpPr>
          <p:cNvPr id="5" name="Rectangle 6">
            <a:extLst>
              <a:ext uri="{FF2B5EF4-FFF2-40B4-BE49-F238E27FC236}">
                <a16:creationId xmlns:a16="http://schemas.microsoft.com/office/drawing/2014/main" id="{12F0BD2C-25F2-4630-AE6E-882A09BD6BB9}"/>
              </a:ext>
            </a:extLst>
          </p:cNvPr>
          <p:cNvSpPr>
            <a:spLocks noGrp="1" noChangeArrowheads="1"/>
          </p:cNvSpPr>
          <p:nvPr>
            <p:ph type="ftr" sz="quarter" idx="11"/>
          </p:nvPr>
        </p:nvSpPr>
        <p:spPr/>
        <p:txBody>
          <a:bodyPr/>
          <a:lstStyle>
            <a:lvl1pPr>
              <a:defRPr/>
            </a:lvl1pPr>
          </a:lstStyle>
          <a:p>
            <a:endParaRPr lang="en-US" altLang="zh-CN" dirty="0"/>
          </a:p>
        </p:txBody>
      </p:sp>
      <p:sp>
        <p:nvSpPr>
          <p:cNvPr id="6" name="Rectangle 7">
            <a:extLst>
              <a:ext uri="{FF2B5EF4-FFF2-40B4-BE49-F238E27FC236}">
                <a16:creationId xmlns:a16="http://schemas.microsoft.com/office/drawing/2014/main" id="{40481264-CF57-4579-8722-FBCA19A15E7F}"/>
              </a:ext>
            </a:extLst>
          </p:cNvPr>
          <p:cNvSpPr>
            <a:spLocks noGrp="1" noChangeArrowheads="1"/>
          </p:cNvSpPr>
          <p:nvPr>
            <p:ph type="sldNum" sz="quarter" idx="12"/>
          </p:nvPr>
        </p:nvSpPr>
        <p:spPr/>
        <p:txBody>
          <a:bodyPr/>
          <a:lstStyle>
            <a:lvl1pPr>
              <a:defRPr/>
            </a:lvl1pPr>
          </a:lstStyle>
          <a:p>
            <a:endParaRPr lang="en-US" altLang="zh-CN" dirty="0"/>
          </a:p>
        </p:txBody>
      </p:sp>
    </p:spTree>
    <p:extLst>
      <p:ext uri="{BB962C8B-B14F-4D97-AF65-F5344CB8AC3E}">
        <p14:creationId xmlns:p14="http://schemas.microsoft.com/office/powerpoint/2010/main" val="3084555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4C63E6E6-A5A8-4BA6-B4FB-E78D88425EDE}"/>
              </a:ext>
            </a:extLst>
          </p:cNvPr>
          <p:cNvSpPr>
            <a:spLocks noGrp="1" noChangeArrowheads="1"/>
          </p:cNvSpPr>
          <p:nvPr>
            <p:ph type="dt" sz="half" idx="10"/>
          </p:nvPr>
        </p:nvSpPr>
        <p:spPr>
          <a:ln/>
        </p:spPr>
        <p:txBody>
          <a:bodyPr/>
          <a:lstStyle>
            <a:lvl1pPr>
              <a:defRPr/>
            </a:lvl1pPr>
          </a:lstStyle>
          <a:p>
            <a:endParaRPr lang="en-US" altLang="zh-CN" dirty="0"/>
          </a:p>
        </p:txBody>
      </p:sp>
      <p:sp>
        <p:nvSpPr>
          <p:cNvPr id="5" name="Rectangle 6">
            <a:extLst>
              <a:ext uri="{FF2B5EF4-FFF2-40B4-BE49-F238E27FC236}">
                <a16:creationId xmlns:a16="http://schemas.microsoft.com/office/drawing/2014/main" id="{FC5B9430-C6C6-48D9-9EF0-E199E12431C5}"/>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6" name="Rectangle 7">
            <a:extLst>
              <a:ext uri="{FF2B5EF4-FFF2-40B4-BE49-F238E27FC236}">
                <a16:creationId xmlns:a16="http://schemas.microsoft.com/office/drawing/2014/main" id="{5553D4E4-BD2E-49C2-A66C-9370BBFEF916}"/>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3323944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16050" y="1600200"/>
            <a:ext cx="3559175"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7625" y="1600200"/>
            <a:ext cx="3559175"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C884E11B-B7F8-49E1-B38B-1FE46BABF9D6}"/>
              </a:ext>
            </a:extLst>
          </p:cNvPr>
          <p:cNvSpPr>
            <a:spLocks noGrp="1" noChangeArrowheads="1"/>
          </p:cNvSpPr>
          <p:nvPr>
            <p:ph type="dt" sz="half" idx="10"/>
          </p:nvPr>
        </p:nvSpPr>
        <p:spPr>
          <a:ln/>
        </p:spPr>
        <p:txBody>
          <a:bodyPr/>
          <a:lstStyle>
            <a:lvl1pPr>
              <a:defRPr/>
            </a:lvl1pPr>
          </a:lstStyle>
          <a:p>
            <a:endParaRPr lang="en-US" altLang="zh-CN" dirty="0"/>
          </a:p>
        </p:txBody>
      </p:sp>
      <p:sp>
        <p:nvSpPr>
          <p:cNvPr id="6" name="Rectangle 6">
            <a:extLst>
              <a:ext uri="{FF2B5EF4-FFF2-40B4-BE49-F238E27FC236}">
                <a16:creationId xmlns:a16="http://schemas.microsoft.com/office/drawing/2014/main" id="{6E36C2F1-1F87-4F26-B221-DC99E5D9AE03}"/>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7" name="Rectangle 7">
            <a:extLst>
              <a:ext uri="{FF2B5EF4-FFF2-40B4-BE49-F238E27FC236}">
                <a16:creationId xmlns:a16="http://schemas.microsoft.com/office/drawing/2014/main" id="{D45822FD-7724-4F86-A018-325A277236F5}"/>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3481649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39A82F6-AB05-438B-96F6-3A9C0470C270}"/>
              </a:ext>
            </a:extLst>
          </p:cNvPr>
          <p:cNvSpPr>
            <a:spLocks noGrp="1" noChangeArrowheads="1"/>
          </p:cNvSpPr>
          <p:nvPr>
            <p:ph type="dt" sz="half" idx="10"/>
          </p:nvPr>
        </p:nvSpPr>
        <p:spPr>
          <a:ln/>
        </p:spPr>
        <p:txBody>
          <a:bodyPr/>
          <a:lstStyle>
            <a:lvl1pPr>
              <a:defRPr/>
            </a:lvl1pPr>
          </a:lstStyle>
          <a:p>
            <a:endParaRPr lang="en-US" altLang="zh-CN" dirty="0"/>
          </a:p>
        </p:txBody>
      </p:sp>
      <p:sp>
        <p:nvSpPr>
          <p:cNvPr id="8" name="Rectangle 6">
            <a:extLst>
              <a:ext uri="{FF2B5EF4-FFF2-40B4-BE49-F238E27FC236}">
                <a16:creationId xmlns:a16="http://schemas.microsoft.com/office/drawing/2014/main" id="{4FBF094A-DC10-4579-9193-D8C4F71E0462}"/>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9" name="Rectangle 7">
            <a:extLst>
              <a:ext uri="{FF2B5EF4-FFF2-40B4-BE49-F238E27FC236}">
                <a16:creationId xmlns:a16="http://schemas.microsoft.com/office/drawing/2014/main" id="{6E9E1FC7-BA88-4DE9-9F7A-30ADDB5F7AE3}"/>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70347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E3843F67-37B3-4368-B1C3-5F9416732505}"/>
              </a:ext>
            </a:extLst>
          </p:cNvPr>
          <p:cNvSpPr>
            <a:spLocks noGrp="1" noChangeArrowheads="1"/>
          </p:cNvSpPr>
          <p:nvPr>
            <p:ph type="dt" sz="half" idx="10"/>
          </p:nvPr>
        </p:nvSpPr>
        <p:spPr>
          <a:ln/>
        </p:spPr>
        <p:txBody>
          <a:bodyPr/>
          <a:lstStyle>
            <a:lvl1pPr>
              <a:defRPr/>
            </a:lvl1pPr>
          </a:lstStyle>
          <a:p>
            <a:endParaRPr lang="en-US" altLang="zh-CN" dirty="0"/>
          </a:p>
        </p:txBody>
      </p:sp>
      <p:sp>
        <p:nvSpPr>
          <p:cNvPr id="4" name="Rectangle 6">
            <a:extLst>
              <a:ext uri="{FF2B5EF4-FFF2-40B4-BE49-F238E27FC236}">
                <a16:creationId xmlns:a16="http://schemas.microsoft.com/office/drawing/2014/main" id="{E4C1B649-6B44-4A40-9377-DB8E8CFBA1D7}"/>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5" name="Rectangle 7">
            <a:extLst>
              <a:ext uri="{FF2B5EF4-FFF2-40B4-BE49-F238E27FC236}">
                <a16:creationId xmlns:a16="http://schemas.microsoft.com/office/drawing/2014/main" id="{5E94A941-59D6-4FB0-AFD4-3E2F61B376D0}"/>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2132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E84359B-BA9E-4806-8894-3D14FC81BCB4}"/>
              </a:ext>
            </a:extLst>
          </p:cNvPr>
          <p:cNvSpPr>
            <a:spLocks noGrp="1" noChangeArrowheads="1"/>
          </p:cNvSpPr>
          <p:nvPr>
            <p:ph type="dt" sz="half" idx="10"/>
          </p:nvPr>
        </p:nvSpPr>
        <p:spPr>
          <a:ln/>
        </p:spPr>
        <p:txBody>
          <a:bodyPr/>
          <a:lstStyle>
            <a:lvl1pPr>
              <a:defRPr/>
            </a:lvl1pPr>
          </a:lstStyle>
          <a:p>
            <a:endParaRPr lang="en-US" altLang="zh-CN" dirty="0"/>
          </a:p>
        </p:txBody>
      </p:sp>
      <p:sp>
        <p:nvSpPr>
          <p:cNvPr id="3" name="Rectangle 6">
            <a:extLst>
              <a:ext uri="{FF2B5EF4-FFF2-40B4-BE49-F238E27FC236}">
                <a16:creationId xmlns:a16="http://schemas.microsoft.com/office/drawing/2014/main" id="{5DD8386D-BB94-4497-A13E-CF892BC32AE7}"/>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4" name="Rectangle 7">
            <a:extLst>
              <a:ext uri="{FF2B5EF4-FFF2-40B4-BE49-F238E27FC236}">
                <a16:creationId xmlns:a16="http://schemas.microsoft.com/office/drawing/2014/main" id="{84959231-951D-4089-BD6B-3D82587BC022}"/>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410053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B1CB249-0040-4A7E-8EA2-2577F02A1A4D}"/>
              </a:ext>
            </a:extLst>
          </p:cNvPr>
          <p:cNvSpPr>
            <a:spLocks noGrp="1" noChangeArrowheads="1"/>
          </p:cNvSpPr>
          <p:nvPr>
            <p:ph type="dt" sz="half" idx="10"/>
          </p:nvPr>
        </p:nvSpPr>
        <p:spPr>
          <a:ln/>
        </p:spPr>
        <p:txBody>
          <a:bodyPr/>
          <a:lstStyle>
            <a:lvl1pPr>
              <a:defRPr/>
            </a:lvl1pPr>
          </a:lstStyle>
          <a:p>
            <a:endParaRPr lang="en-US" altLang="zh-CN" dirty="0"/>
          </a:p>
        </p:txBody>
      </p:sp>
      <p:sp>
        <p:nvSpPr>
          <p:cNvPr id="6" name="Rectangle 6">
            <a:extLst>
              <a:ext uri="{FF2B5EF4-FFF2-40B4-BE49-F238E27FC236}">
                <a16:creationId xmlns:a16="http://schemas.microsoft.com/office/drawing/2014/main" id="{8FB81406-E36E-40D4-BB14-2D8DF3A3F16A}"/>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7" name="Rectangle 7">
            <a:extLst>
              <a:ext uri="{FF2B5EF4-FFF2-40B4-BE49-F238E27FC236}">
                <a16:creationId xmlns:a16="http://schemas.microsoft.com/office/drawing/2014/main" id="{F0EAFCBB-70C9-4729-8665-BD5D5C57437E}"/>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261735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992F9CE-A8A0-4442-8C8B-76AE0FED1819}"/>
              </a:ext>
            </a:extLst>
          </p:cNvPr>
          <p:cNvSpPr>
            <a:spLocks noGrp="1" noChangeArrowheads="1"/>
          </p:cNvSpPr>
          <p:nvPr>
            <p:ph type="dt" sz="half" idx="10"/>
          </p:nvPr>
        </p:nvSpPr>
        <p:spPr>
          <a:ln/>
        </p:spPr>
        <p:txBody>
          <a:bodyPr/>
          <a:lstStyle>
            <a:lvl1pPr>
              <a:defRPr/>
            </a:lvl1pPr>
          </a:lstStyle>
          <a:p>
            <a:endParaRPr lang="en-US" altLang="zh-CN" dirty="0"/>
          </a:p>
        </p:txBody>
      </p:sp>
      <p:sp>
        <p:nvSpPr>
          <p:cNvPr id="6" name="Rectangle 6">
            <a:extLst>
              <a:ext uri="{FF2B5EF4-FFF2-40B4-BE49-F238E27FC236}">
                <a16:creationId xmlns:a16="http://schemas.microsoft.com/office/drawing/2014/main" id="{F1B114AA-496D-4749-806B-70E91CAB6165}"/>
              </a:ext>
            </a:extLst>
          </p:cNvPr>
          <p:cNvSpPr>
            <a:spLocks noGrp="1" noChangeArrowheads="1"/>
          </p:cNvSpPr>
          <p:nvPr>
            <p:ph type="ftr" sz="quarter" idx="11"/>
          </p:nvPr>
        </p:nvSpPr>
        <p:spPr>
          <a:ln/>
        </p:spPr>
        <p:txBody>
          <a:bodyPr/>
          <a:lstStyle>
            <a:lvl1pPr>
              <a:defRPr/>
            </a:lvl1pPr>
          </a:lstStyle>
          <a:p>
            <a:endParaRPr lang="en-US" altLang="zh-CN" dirty="0"/>
          </a:p>
        </p:txBody>
      </p:sp>
      <p:sp>
        <p:nvSpPr>
          <p:cNvPr id="7" name="Rectangle 7">
            <a:extLst>
              <a:ext uri="{FF2B5EF4-FFF2-40B4-BE49-F238E27FC236}">
                <a16:creationId xmlns:a16="http://schemas.microsoft.com/office/drawing/2014/main" id="{98DBA757-C7A4-4CC1-A3E1-252993C55310}"/>
              </a:ext>
            </a:extLst>
          </p:cNvPr>
          <p:cNvSpPr>
            <a:spLocks noGrp="1" noChangeArrowheads="1"/>
          </p:cNvSpPr>
          <p:nvPr>
            <p:ph type="sldNum" sz="quarter" idx="12"/>
          </p:nvPr>
        </p:nvSpPr>
        <p:spPr>
          <a:ln/>
        </p:spPr>
        <p:txBody>
          <a:bodyPr/>
          <a:lstStyle>
            <a:lvl1pPr>
              <a:defRPr/>
            </a:lvl1pPr>
          </a:lstStyle>
          <a:p>
            <a:endParaRPr lang="en-US" altLang="zh-CN" dirty="0"/>
          </a:p>
        </p:txBody>
      </p:sp>
    </p:spTree>
    <p:extLst>
      <p:ext uri="{BB962C8B-B14F-4D97-AF65-F5344CB8AC3E}">
        <p14:creationId xmlns:p14="http://schemas.microsoft.com/office/powerpoint/2010/main" val="339906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ACC2C7E7-5E37-4C44-A328-EF05A175918B}"/>
              </a:ext>
            </a:extLst>
          </p:cNvPr>
          <p:cNvSpPr>
            <a:spLocks noGrp="1" noChangeArrowheads="1"/>
          </p:cNvSpPr>
          <p:nvPr>
            <p:ph type="title"/>
          </p:nvPr>
        </p:nvSpPr>
        <p:spPr bwMode="auto">
          <a:xfrm>
            <a:off x="1416050" y="274638"/>
            <a:ext cx="7256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prstTxWarp prst="textNoShape">
              <a:avLst/>
            </a:prstTxWarp>
          </a:bodyPr>
          <a:lstStyle/>
          <a:p>
            <a:pPr lvl="0"/>
            <a:r>
              <a:rPr lang="en-US" altLang="zh-CN"/>
              <a:t>Click to edit Master title style</a:t>
            </a:r>
          </a:p>
        </p:txBody>
      </p:sp>
      <p:sp>
        <p:nvSpPr>
          <p:cNvPr id="1027" name="Rectangle 4">
            <a:extLst>
              <a:ext uri="{FF2B5EF4-FFF2-40B4-BE49-F238E27FC236}">
                <a16:creationId xmlns:a16="http://schemas.microsoft.com/office/drawing/2014/main" id="{D3A67DC5-3B7A-4324-A5A3-90117C04D360}"/>
              </a:ext>
            </a:extLst>
          </p:cNvPr>
          <p:cNvSpPr>
            <a:spLocks noGrp="1" noChangeArrowheads="1"/>
          </p:cNvSpPr>
          <p:nvPr>
            <p:ph type="body" idx="1"/>
          </p:nvPr>
        </p:nvSpPr>
        <p:spPr bwMode="auto">
          <a:xfrm>
            <a:off x="1416050" y="1600200"/>
            <a:ext cx="72707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9269" name="Rectangle 5">
            <a:extLst>
              <a:ext uri="{FF2B5EF4-FFF2-40B4-BE49-F238E27FC236}">
                <a16:creationId xmlns:a16="http://schemas.microsoft.com/office/drawing/2014/main" id="{F2F76EE5-B753-4CA7-8C3D-1B8C2F7A90E5}"/>
              </a:ext>
            </a:extLst>
          </p:cNvPr>
          <p:cNvSpPr>
            <a:spLocks noGrp="1" noChangeArrowheads="1"/>
          </p:cNvSpPr>
          <p:nvPr>
            <p:ph type="dt" sz="half" idx="2"/>
          </p:nvPr>
        </p:nvSpPr>
        <p:spPr bwMode="auto">
          <a:xfrm>
            <a:off x="457200" y="6243638"/>
            <a:ext cx="2133600" cy="476250"/>
          </a:xfrm>
          <a:prstGeom prst="rect">
            <a:avLst/>
          </a:prstGeom>
          <a:noFill/>
          <a:ln w="9525">
            <a:noFill/>
            <a:miter lim="800000"/>
            <a:headEnd/>
            <a:tailEnd/>
          </a:ln>
          <a:effectLst/>
        </p:spPr>
        <p:txBody>
          <a:bodyPr vert="horz" wrap="square" lIns="91422" tIns="45711" rIns="91422" bIns="45711" numCol="1" anchor="t" anchorCtr="0" compatLnSpc="1">
            <a:prstTxWarp prst="textNoShape">
              <a:avLst/>
            </a:prstTxWarp>
          </a:bodyPr>
          <a:lstStyle>
            <a:lvl1pPr eaLnBrk="1" hangingPunct="1">
              <a:defRPr sz="1400">
                <a:ea typeface="宋体" panose="02010600030101010101" pitchFamily="2" charset="-122"/>
              </a:defRPr>
            </a:lvl1pPr>
          </a:lstStyle>
          <a:p>
            <a:endParaRPr lang="en-US" altLang="zh-CN" dirty="0"/>
          </a:p>
        </p:txBody>
      </p:sp>
      <p:sp>
        <p:nvSpPr>
          <p:cNvPr id="139270" name="Rectangle 6">
            <a:extLst>
              <a:ext uri="{FF2B5EF4-FFF2-40B4-BE49-F238E27FC236}">
                <a16:creationId xmlns:a16="http://schemas.microsoft.com/office/drawing/2014/main" id="{46475401-FE71-4C79-9F34-06453E1C50F1}"/>
              </a:ext>
            </a:extLst>
          </p:cNvPr>
          <p:cNvSpPr>
            <a:spLocks noGrp="1" noChangeArrowheads="1"/>
          </p:cNvSpPr>
          <p:nvPr>
            <p:ph type="ftr" sz="quarter" idx="3"/>
          </p:nvPr>
        </p:nvSpPr>
        <p:spPr bwMode="auto">
          <a:xfrm>
            <a:off x="3124200" y="6243638"/>
            <a:ext cx="2895600" cy="476250"/>
          </a:xfrm>
          <a:prstGeom prst="rect">
            <a:avLst/>
          </a:prstGeom>
          <a:noFill/>
          <a:ln w="9525">
            <a:noFill/>
            <a:miter lim="800000"/>
            <a:headEnd/>
            <a:tailEnd/>
          </a:ln>
          <a:effectLst/>
        </p:spPr>
        <p:txBody>
          <a:bodyPr vert="horz" wrap="square" lIns="91422" tIns="45711" rIns="91422" bIns="45711" numCol="1" anchor="t" anchorCtr="0" compatLnSpc="1">
            <a:prstTxWarp prst="textNoShape">
              <a:avLst/>
            </a:prstTxWarp>
          </a:bodyPr>
          <a:lstStyle>
            <a:lvl1pPr algn="ctr" eaLnBrk="1" hangingPunct="1">
              <a:defRPr sz="1400">
                <a:ea typeface="宋体" panose="02010600030101010101" pitchFamily="2" charset="-122"/>
              </a:defRPr>
            </a:lvl1pPr>
          </a:lstStyle>
          <a:p>
            <a:endParaRPr lang="en-US" altLang="zh-CN" dirty="0"/>
          </a:p>
        </p:txBody>
      </p:sp>
      <p:sp>
        <p:nvSpPr>
          <p:cNvPr id="139271" name="Rectangle 7">
            <a:extLst>
              <a:ext uri="{FF2B5EF4-FFF2-40B4-BE49-F238E27FC236}">
                <a16:creationId xmlns:a16="http://schemas.microsoft.com/office/drawing/2014/main" id="{9DDCCC86-DBEA-45EF-B796-4489F4E6F4FF}"/>
              </a:ext>
            </a:extLst>
          </p:cNvPr>
          <p:cNvSpPr>
            <a:spLocks noGrp="1" noChangeArrowheads="1"/>
          </p:cNvSpPr>
          <p:nvPr>
            <p:ph type="sldNum" sz="quarter" idx="4"/>
          </p:nvPr>
        </p:nvSpPr>
        <p:spPr bwMode="auto">
          <a:xfrm>
            <a:off x="6553200" y="6243638"/>
            <a:ext cx="2133600" cy="476250"/>
          </a:xfrm>
          <a:prstGeom prst="rect">
            <a:avLst/>
          </a:prstGeom>
          <a:noFill/>
          <a:ln w="9525">
            <a:noFill/>
            <a:miter lim="800000"/>
            <a:headEnd/>
            <a:tailEnd/>
          </a:ln>
          <a:effectLst/>
        </p:spPr>
        <p:txBody>
          <a:bodyPr vert="horz" wrap="square" lIns="91422" tIns="45711" rIns="91422" bIns="45711" numCol="1" anchor="t" anchorCtr="0" compatLnSpc="1">
            <a:prstTxWarp prst="textNoShape">
              <a:avLst/>
            </a:prstTxWarp>
          </a:bodyPr>
          <a:lstStyle>
            <a:lvl1pPr algn="r" eaLnBrk="1" hangingPunct="1">
              <a:defRPr sz="1400">
                <a:ea typeface="宋体" panose="02010600030101010101" pitchFamily="2" charset="-122"/>
              </a:defRPr>
            </a:lvl1pPr>
          </a:lstStyle>
          <a:p>
            <a:endParaRPr lang="en-US" altLang="zh-CN" dirty="0"/>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Arial" pitchFamily="34" charset="0"/>
        </a:defRPr>
      </a:lvl6pPr>
      <a:lvl7pPr marL="914400" algn="ctr" rtl="0" fontAlgn="base">
        <a:spcBef>
          <a:spcPct val="0"/>
        </a:spcBef>
        <a:spcAft>
          <a:spcPct val="0"/>
        </a:spcAft>
        <a:defRPr sz="4400">
          <a:solidFill>
            <a:schemeClr val="tx1"/>
          </a:solidFill>
          <a:latin typeface="Arial" pitchFamily="34" charset="0"/>
        </a:defRPr>
      </a:lvl7pPr>
      <a:lvl8pPr marL="1371600" algn="ctr" rtl="0" fontAlgn="base">
        <a:spcBef>
          <a:spcPct val="0"/>
        </a:spcBef>
        <a:spcAft>
          <a:spcPct val="0"/>
        </a:spcAft>
        <a:defRPr sz="4400">
          <a:solidFill>
            <a:schemeClr val="tx1"/>
          </a:solidFill>
          <a:latin typeface="Arial" pitchFamily="34" charset="0"/>
        </a:defRPr>
      </a:lvl8pPr>
      <a:lvl9pPr marL="1828800" algn="ctr"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4538" indent="-287338"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30D3B-1C83-4031-AD79-A191AB011854}"/>
              </a:ext>
            </a:extLst>
          </p:cNvPr>
          <p:cNvSpPr>
            <a:spLocks noGrp="1"/>
          </p:cNvSpPr>
          <p:nvPr>
            <p:ph type="title"/>
          </p:nvPr>
        </p:nvSpPr>
        <p:spPr>
          <a:xfrm>
            <a:off x="581025" y="687388"/>
            <a:ext cx="7989888" cy="1082675"/>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2051" name="Text Placeholder 2">
            <a:extLst>
              <a:ext uri="{FF2B5EF4-FFF2-40B4-BE49-F238E27FC236}">
                <a16:creationId xmlns:a16="http://schemas.microsoft.com/office/drawing/2014/main" id="{BD8AA193-AA6B-4235-B45A-39BF5DFFD52C}"/>
              </a:ext>
            </a:extLst>
          </p:cNvPr>
          <p:cNvSpPr>
            <a:spLocks noGrp="1" noChangeArrowheads="1"/>
          </p:cNvSpPr>
          <p:nvPr>
            <p:ph type="body" idx="1"/>
          </p:nvPr>
        </p:nvSpPr>
        <p:spPr bwMode="auto">
          <a:xfrm>
            <a:off x="581025" y="2227263"/>
            <a:ext cx="7989888"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3867727F-4BE9-47E3-8546-90622D93C393}"/>
              </a:ext>
            </a:extLst>
          </p:cNvPr>
          <p:cNvSpPr>
            <a:spLocks noGrp="1"/>
          </p:cNvSpPr>
          <p:nvPr>
            <p:ph type="dt" sz="half" idx="2"/>
          </p:nvPr>
        </p:nvSpPr>
        <p:spPr>
          <a:xfrm>
            <a:off x="5559425" y="59563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chemeClr val="accent2"/>
                </a:solidFill>
                <a:ea typeface="宋体" panose="02010600030101010101" pitchFamily="2" charset="-122"/>
              </a:defRPr>
            </a:lvl1pPr>
          </a:lstStyle>
          <a:p>
            <a:endParaRPr lang="en-US" altLang="zh-CN" dirty="0"/>
          </a:p>
        </p:txBody>
      </p:sp>
      <p:sp>
        <p:nvSpPr>
          <p:cNvPr id="5" name="Footer Placeholder 4">
            <a:extLst>
              <a:ext uri="{FF2B5EF4-FFF2-40B4-BE49-F238E27FC236}">
                <a16:creationId xmlns:a16="http://schemas.microsoft.com/office/drawing/2014/main" id="{1D768425-6CC8-4B02-A528-AACF0DA393D6}"/>
              </a:ext>
            </a:extLst>
          </p:cNvPr>
          <p:cNvSpPr>
            <a:spLocks noGrp="1"/>
          </p:cNvSpPr>
          <p:nvPr>
            <p:ph type="ftr" sz="quarter" idx="3"/>
          </p:nvPr>
        </p:nvSpPr>
        <p:spPr>
          <a:xfrm>
            <a:off x="581025" y="5951538"/>
            <a:ext cx="487045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chemeClr val="accent2"/>
                </a:solidFill>
                <a:ea typeface="宋体" panose="02010600030101010101" pitchFamily="2" charset="-122"/>
              </a:defRPr>
            </a:lvl1pPr>
          </a:lstStyle>
          <a:p>
            <a:endParaRPr lang="en-US" altLang="zh-CN" dirty="0"/>
          </a:p>
        </p:txBody>
      </p:sp>
      <p:sp>
        <p:nvSpPr>
          <p:cNvPr id="6" name="Slide Number Placeholder 5">
            <a:extLst>
              <a:ext uri="{FF2B5EF4-FFF2-40B4-BE49-F238E27FC236}">
                <a16:creationId xmlns:a16="http://schemas.microsoft.com/office/drawing/2014/main" id="{8AA933CE-BDF2-42D1-9ED7-C8CB3D407C74}"/>
              </a:ext>
            </a:extLst>
          </p:cNvPr>
          <p:cNvSpPr>
            <a:spLocks noGrp="1"/>
          </p:cNvSpPr>
          <p:nvPr>
            <p:ph type="sldNum" sz="quarter" idx="4"/>
          </p:nvPr>
        </p:nvSpPr>
        <p:spPr>
          <a:xfrm>
            <a:off x="7800975" y="5956300"/>
            <a:ext cx="76993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chemeClr val="accent2"/>
                </a:solidFill>
                <a:ea typeface="宋体" panose="02010600030101010101" pitchFamily="2" charset="-122"/>
              </a:defRPr>
            </a:lvl1pPr>
          </a:lstStyle>
          <a:p>
            <a:endParaRPr lang="en-US" altLang="zh-CN" dirty="0"/>
          </a:p>
        </p:txBody>
      </p:sp>
      <p:sp>
        <p:nvSpPr>
          <p:cNvPr id="9" name="Rectangle 8">
            <a:extLst>
              <a:ext uri="{FF2B5EF4-FFF2-40B4-BE49-F238E27FC236}">
                <a16:creationId xmlns:a16="http://schemas.microsoft.com/office/drawing/2014/main" id="{EE7B9FE2-6DCF-4549-9BD9-5FCE61EA9967}"/>
              </a:ext>
            </a:extLst>
          </p:cNvPr>
          <p:cNvSpPr/>
          <p:nvPr/>
        </p:nvSpPr>
        <p:spPr>
          <a:xfrm>
            <a:off x="447675" y="441325"/>
            <a:ext cx="2720975" cy="107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82CB035-AFB5-4665-8B10-C6C75139940D}"/>
              </a:ext>
            </a:extLst>
          </p:cNvPr>
          <p:cNvSpPr/>
          <p:nvPr/>
        </p:nvSpPr>
        <p:spPr>
          <a:xfrm>
            <a:off x="5975350" y="441325"/>
            <a:ext cx="2711450" cy="1079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44B9003-F541-4DDD-BFC3-AC0C55062888}"/>
              </a:ext>
            </a:extLst>
          </p:cNvPr>
          <p:cNvSpPr/>
          <p:nvPr/>
        </p:nvSpPr>
        <p:spPr>
          <a:xfrm>
            <a:off x="3216275" y="441325"/>
            <a:ext cx="2711450" cy="1079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07" r:id="rId7"/>
    <p:sldLayoutId id="2147483715" r:id="rId8"/>
    <p:sldLayoutId id="2147483708" r:id="rId9"/>
    <p:sldLayoutId id="2147483716" r:id="rId10"/>
    <p:sldLayoutId id="2147483717" r:id="rId11"/>
    <p:sldLayoutId id="2147483718" r:id="rId12"/>
  </p:sldLayoutIdLst>
  <p:txStyles>
    <p:titleStyle>
      <a:lvl1pPr algn="l" defTabSz="457200" rtl="0" fontAlgn="base">
        <a:spcBef>
          <a:spcPct val="0"/>
        </a:spcBef>
        <a:spcAft>
          <a:spcPct val="0"/>
        </a:spcAft>
        <a:defRPr sz="2800" kern="1200" cap="all">
          <a:solidFill>
            <a:schemeClr val="bg1"/>
          </a:solidFill>
          <a:latin typeface="+mj-lt"/>
          <a:ea typeface="+mj-ea"/>
          <a:cs typeface="+mj-cs"/>
        </a:defRPr>
      </a:lvl1pPr>
      <a:lvl2pPr algn="l" defTabSz="457200" rtl="0" fontAlgn="base">
        <a:spcBef>
          <a:spcPct val="0"/>
        </a:spcBef>
        <a:spcAft>
          <a:spcPct val="0"/>
        </a:spcAft>
        <a:defRPr sz="2800">
          <a:solidFill>
            <a:schemeClr val="bg1"/>
          </a:solidFill>
          <a:latin typeface="Gill Sans MT" panose="020B0502020104020203" pitchFamily="34" charset="0"/>
        </a:defRPr>
      </a:lvl2pPr>
      <a:lvl3pPr algn="l" defTabSz="457200" rtl="0" fontAlgn="base">
        <a:spcBef>
          <a:spcPct val="0"/>
        </a:spcBef>
        <a:spcAft>
          <a:spcPct val="0"/>
        </a:spcAft>
        <a:defRPr sz="2800">
          <a:solidFill>
            <a:schemeClr val="bg1"/>
          </a:solidFill>
          <a:latin typeface="Gill Sans MT" panose="020B0502020104020203" pitchFamily="34" charset="0"/>
        </a:defRPr>
      </a:lvl3pPr>
      <a:lvl4pPr algn="l" defTabSz="457200" rtl="0" fontAlgn="base">
        <a:spcBef>
          <a:spcPct val="0"/>
        </a:spcBef>
        <a:spcAft>
          <a:spcPct val="0"/>
        </a:spcAft>
        <a:defRPr sz="2800">
          <a:solidFill>
            <a:schemeClr val="bg1"/>
          </a:solidFill>
          <a:latin typeface="Gill Sans MT" panose="020B0502020104020203" pitchFamily="34" charset="0"/>
        </a:defRPr>
      </a:lvl4pPr>
      <a:lvl5pPr algn="l" defTabSz="457200" rtl="0" fontAlgn="base">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svg"/></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78.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C731E8-2371-4312-B63C-195E8B89ACA3}"/>
              </a:ext>
            </a:extLst>
          </p:cNvPr>
          <p:cNvSpPr>
            <a:spLocks noGrp="1"/>
          </p:cNvSpPr>
          <p:nvPr>
            <p:ph type="ctrTitle"/>
          </p:nvPr>
        </p:nvSpPr>
        <p:spPr>
          <a:xfrm>
            <a:off x="570055" y="1284502"/>
            <a:ext cx="7989888" cy="1447800"/>
          </a:xfrm>
        </p:spPr>
        <p:txBody>
          <a:bodyPr>
            <a:normAutofit/>
          </a:bodyPr>
          <a:lstStyle/>
          <a:p>
            <a:pPr defTabSz="440279" fontAlgn="auto">
              <a:spcAft>
                <a:spcPts val="0"/>
              </a:spcAft>
              <a:defRPr/>
            </a:pPr>
            <a:r>
              <a:rPr lang="en-US" altLang="zh-CN">
                <a:latin typeface="Times New Roman" panose="02020603050405020304" pitchFamily="18" charset="0"/>
                <a:cs typeface="Times New Roman" panose="02020603050405020304" pitchFamily="18" charset="0"/>
              </a:rPr>
              <a:t>Chapter 13.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Time series models</a:t>
            </a:r>
            <a:endParaRPr lang="zh-CN" altLang="en-US" dirty="0">
              <a:latin typeface="Times New Roman" panose="02020603050405020304" pitchFamily="18" charset="0"/>
              <a:cs typeface="Times New Roman" panose="02020603050405020304" pitchFamily="18" charset="0"/>
            </a:endParaRPr>
          </a:p>
        </p:txBody>
      </p:sp>
      <p:sp>
        <p:nvSpPr>
          <p:cNvPr id="5" name="副标题 4">
            <a:extLst>
              <a:ext uri="{FF2B5EF4-FFF2-40B4-BE49-F238E27FC236}">
                <a16:creationId xmlns:a16="http://schemas.microsoft.com/office/drawing/2014/main" id="{42D07485-8F8C-4CD4-BDAB-0CE0C51A61B5}"/>
              </a:ext>
            </a:extLst>
          </p:cNvPr>
          <p:cNvSpPr>
            <a:spLocks noGrp="1"/>
          </p:cNvSpPr>
          <p:nvPr>
            <p:ph type="subTitle" idx="1"/>
          </p:nvPr>
        </p:nvSpPr>
        <p:spPr>
          <a:xfrm>
            <a:off x="556360" y="796132"/>
            <a:ext cx="7989888" cy="569912"/>
          </a:xfrm>
        </p:spPr>
        <p:txBody>
          <a:bodyPr rtlCol="0">
            <a:normAutofit/>
          </a:bodyPr>
          <a:lstStyle/>
          <a:p>
            <a:pPr defTabSz="440279" fontAlgn="auto">
              <a:spcAft>
                <a:spcPts val="578"/>
              </a:spcAft>
              <a:buFont typeface="Wingdings 2" panose="05020102010507070707" pitchFamily="18" charset="2"/>
              <a:buNone/>
              <a:defRPr/>
            </a:pPr>
            <a:r>
              <a:rPr lang="en-US" altLang="zh-CN" sz="2400" dirty="0">
                <a:latin typeface="Times New Roman" panose="02020603050405020304" pitchFamily="18" charset="0"/>
                <a:cs typeface="Times New Roman" panose="02020603050405020304" pitchFamily="18" charset="0"/>
              </a:rPr>
              <a:t>Financial Econometrics</a:t>
            </a:r>
            <a:endParaRPr lang="zh-CN" altLang="en-US" sz="2800" dirty="0">
              <a:latin typeface="Times New Roman" panose="02020603050405020304" pitchFamily="18" charset="0"/>
              <a:cs typeface="Times New Roman" panose="02020603050405020304" pitchFamily="18" charset="0"/>
            </a:endParaRPr>
          </a:p>
        </p:txBody>
      </p:sp>
      <p:sp>
        <p:nvSpPr>
          <p:cNvPr id="13316" name="文本框 5">
            <a:extLst>
              <a:ext uri="{FF2B5EF4-FFF2-40B4-BE49-F238E27FC236}">
                <a16:creationId xmlns:a16="http://schemas.microsoft.com/office/drawing/2014/main" id="{F5AE09BA-607F-41AD-A235-19F778E68D21}"/>
              </a:ext>
            </a:extLst>
          </p:cNvPr>
          <p:cNvSpPr txBox="1">
            <a:spLocks noChangeArrowheads="1"/>
          </p:cNvSpPr>
          <p:nvPr/>
        </p:nvSpPr>
        <p:spPr bwMode="auto">
          <a:xfrm>
            <a:off x="719138" y="3429000"/>
            <a:ext cx="7705725" cy="214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fontAlgn="base">
              <a:spcBef>
                <a:spcPct val="0"/>
              </a:spcBef>
              <a:spcAft>
                <a:spcPct val="0"/>
              </a:spcAft>
              <a:defRPr>
                <a:solidFill>
                  <a:schemeClr val="tx1"/>
                </a:solidFill>
                <a:latin typeface="Gill Sans MT" panose="020B0502020104020203" pitchFamily="34" charset="0"/>
              </a:defRPr>
            </a:lvl6pPr>
            <a:lvl7pPr marL="2971800" indent="-228600" defTabSz="457200" fontAlgn="base">
              <a:spcBef>
                <a:spcPct val="0"/>
              </a:spcBef>
              <a:spcAft>
                <a:spcPct val="0"/>
              </a:spcAft>
              <a:defRPr>
                <a:solidFill>
                  <a:schemeClr val="tx1"/>
                </a:solidFill>
                <a:latin typeface="Gill Sans MT" panose="020B0502020104020203" pitchFamily="34" charset="0"/>
              </a:defRPr>
            </a:lvl7pPr>
            <a:lvl8pPr marL="3429000" indent="-228600" defTabSz="457200" fontAlgn="base">
              <a:spcBef>
                <a:spcPct val="0"/>
              </a:spcBef>
              <a:spcAft>
                <a:spcPct val="0"/>
              </a:spcAft>
              <a:defRPr>
                <a:solidFill>
                  <a:schemeClr val="tx1"/>
                </a:solidFill>
                <a:latin typeface="Gill Sans MT" panose="020B0502020104020203" pitchFamily="34" charset="0"/>
              </a:defRPr>
            </a:lvl8pPr>
            <a:lvl9pPr marL="3886200" indent="-228600" defTabSz="457200" fontAlgn="base">
              <a:spcBef>
                <a:spcPct val="0"/>
              </a:spcBef>
              <a:spcAft>
                <a:spcPct val="0"/>
              </a:spcAft>
              <a:defRPr>
                <a:solidFill>
                  <a:schemeClr val="tx1"/>
                </a:solidFill>
                <a:latin typeface="Gill Sans MT" panose="020B0502020104020203" pitchFamily="34" charset="0"/>
              </a:defRPr>
            </a:lvl9pPr>
          </a:lstStyle>
          <a:p>
            <a:pPr algn="ctr" eaLnBrk="1" hangingPunct="1">
              <a:defRPr/>
            </a:pPr>
            <a:endParaRPr lang="en-US" altLang="zh-CN" sz="2667" dirty="0">
              <a:solidFill>
                <a:schemeClr val="bg1"/>
              </a:solidFill>
              <a:latin typeface="Times New Roman" panose="02020603050405020304" pitchFamily="18" charset="0"/>
              <a:cs typeface="Times New Roman" panose="02020603050405020304" pitchFamily="18" charset="0"/>
            </a:endParaRPr>
          </a:p>
          <a:p>
            <a:pPr algn="ctr" eaLnBrk="1" hangingPunct="1">
              <a:defRPr/>
            </a:pPr>
            <a:r>
              <a:rPr lang="en-US" altLang="zh-CN" sz="2667" dirty="0">
                <a:solidFill>
                  <a:schemeClr val="bg1"/>
                </a:solidFill>
                <a:latin typeface="Times New Roman" panose="02020603050405020304" pitchFamily="18" charset="0"/>
                <a:cs typeface="Times New Roman" panose="02020603050405020304" pitchFamily="18" charset="0"/>
              </a:rPr>
              <a:t>Department of financial engineering</a:t>
            </a:r>
          </a:p>
          <a:p>
            <a:pPr algn="ctr" eaLnBrk="1" hangingPunct="1">
              <a:defRPr/>
            </a:pPr>
            <a:r>
              <a:rPr lang="en-US" altLang="zh-CN" sz="2667" dirty="0" err="1">
                <a:solidFill>
                  <a:schemeClr val="bg1"/>
                </a:solidFill>
                <a:latin typeface="Times New Roman" panose="02020603050405020304" pitchFamily="18" charset="0"/>
                <a:cs typeface="Times New Roman" panose="02020603050405020304" pitchFamily="18" charset="0"/>
              </a:rPr>
              <a:t>Zhongnan</a:t>
            </a:r>
            <a:r>
              <a:rPr lang="en-US" altLang="zh-CN" sz="2667" dirty="0">
                <a:solidFill>
                  <a:schemeClr val="bg1"/>
                </a:solidFill>
                <a:latin typeface="Times New Roman" panose="02020603050405020304" pitchFamily="18" charset="0"/>
                <a:cs typeface="Times New Roman" panose="02020603050405020304" pitchFamily="18" charset="0"/>
              </a:rPr>
              <a:t> university of economics and law</a:t>
            </a:r>
          </a:p>
          <a:p>
            <a:pPr algn="ctr" eaLnBrk="1" hangingPunct="1">
              <a:defRPr/>
            </a:pPr>
            <a:r>
              <a:rPr lang="en-US" altLang="zh-CN" sz="2667" dirty="0">
                <a:solidFill>
                  <a:schemeClr val="bg1"/>
                </a:solidFill>
                <a:latin typeface="Times New Roman" panose="02020603050405020304" pitchFamily="18" charset="0"/>
                <a:cs typeface="Times New Roman" panose="02020603050405020304" pitchFamily="18" charset="0"/>
              </a:rPr>
              <a:t>Xu </a:t>
            </a:r>
            <a:r>
              <a:rPr lang="en-US" altLang="zh-CN" sz="2667" dirty="0" err="1">
                <a:solidFill>
                  <a:schemeClr val="bg1"/>
                </a:solidFill>
                <a:latin typeface="Times New Roman" panose="02020603050405020304" pitchFamily="18" charset="0"/>
                <a:cs typeface="Times New Roman" panose="02020603050405020304" pitchFamily="18" charset="0"/>
              </a:rPr>
              <a:t>Yonghao</a:t>
            </a:r>
            <a:r>
              <a:rPr lang="en-US" altLang="zh-CN" sz="2667" dirty="0">
                <a:solidFill>
                  <a:schemeClr val="bg1"/>
                </a:solidFill>
                <a:latin typeface="Times New Roman" panose="02020603050405020304" pitchFamily="18" charset="0"/>
                <a:cs typeface="Times New Roman" panose="02020603050405020304" pitchFamily="18" charset="0"/>
              </a:rPr>
              <a:t> </a:t>
            </a:r>
          </a:p>
          <a:p>
            <a:pPr algn="ctr" eaLnBrk="1" hangingPunct="1">
              <a:defRPr/>
            </a:pPr>
            <a:endParaRPr lang="zh-CN" altLang="en-US" sz="266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1.3 ARMA - Case</a:t>
            </a:r>
            <a:endParaRPr lang="zh-CN" altLang="zh-CN"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BBD15FAD-C499-4B5C-B90F-3B98615B3C0C}"/>
              </a:ext>
            </a:extLst>
          </p:cNvPr>
          <p:cNvPicPr>
            <a:picLocks noChangeAspect="1"/>
          </p:cNvPicPr>
          <p:nvPr/>
        </p:nvPicPr>
        <p:blipFill>
          <a:blip r:embed="rId2"/>
          <a:stretch>
            <a:fillRect/>
          </a:stretch>
        </p:blipFill>
        <p:spPr>
          <a:xfrm>
            <a:off x="533400" y="2362200"/>
            <a:ext cx="7391400" cy="1286026"/>
          </a:xfrm>
          <a:prstGeom prst="rect">
            <a:avLst/>
          </a:prstGeom>
        </p:spPr>
      </p:pic>
      <p:sp>
        <p:nvSpPr>
          <p:cNvPr id="10" name="文本框 9">
            <a:extLst>
              <a:ext uri="{FF2B5EF4-FFF2-40B4-BE49-F238E27FC236}">
                <a16:creationId xmlns:a16="http://schemas.microsoft.com/office/drawing/2014/main" id="{409B4F45-E4D6-43EF-BBE9-E715571ECB1B}"/>
              </a:ext>
            </a:extLst>
          </p:cNvPr>
          <p:cNvSpPr txBox="1"/>
          <p:nvPr/>
        </p:nvSpPr>
        <p:spPr>
          <a:xfrm>
            <a:off x="457200" y="1981200"/>
            <a:ext cx="8153400" cy="261610"/>
          </a:xfrm>
          <a:prstGeom prst="rect">
            <a:avLst/>
          </a:prstGeom>
          <a:noFill/>
        </p:spPr>
        <p:txBody>
          <a:bodyPr wrap="square">
            <a:spAutoFit/>
          </a:bodyPr>
          <a:lstStyle/>
          <a:p>
            <a:r>
              <a:rPr lang="en-US" altLang="zh-CN" sz="1100" dirty="0"/>
              <a:t>Source: </a:t>
            </a:r>
            <a:r>
              <a:rPr lang="zh-CN" altLang="en-US" sz="1100" dirty="0"/>
              <a:t>https://www.statsmodels.org/dev/examples/notebooks/generated/tsa_arma_0.html</a:t>
            </a:r>
          </a:p>
        </p:txBody>
      </p:sp>
      <p:pic>
        <p:nvPicPr>
          <p:cNvPr id="9" name="图片 8">
            <a:extLst>
              <a:ext uri="{FF2B5EF4-FFF2-40B4-BE49-F238E27FC236}">
                <a16:creationId xmlns:a16="http://schemas.microsoft.com/office/drawing/2014/main" id="{6077302C-5E15-4228-913E-A39BBB859C15}"/>
              </a:ext>
            </a:extLst>
          </p:cNvPr>
          <p:cNvPicPr>
            <a:picLocks noChangeAspect="1"/>
          </p:cNvPicPr>
          <p:nvPr/>
        </p:nvPicPr>
        <p:blipFill>
          <a:blip r:embed="rId3"/>
          <a:stretch>
            <a:fillRect/>
          </a:stretch>
        </p:blipFill>
        <p:spPr>
          <a:xfrm>
            <a:off x="1676400" y="3648226"/>
            <a:ext cx="4419600" cy="2953870"/>
          </a:xfrm>
          <a:prstGeom prst="rect">
            <a:avLst/>
          </a:prstGeom>
        </p:spPr>
      </p:pic>
    </p:spTree>
    <p:extLst>
      <p:ext uri="{BB962C8B-B14F-4D97-AF65-F5344CB8AC3E}">
        <p14:creationId xmlns:p14="http://schemas.microsoft.com/office/powerpoint/2010/main" val="1761139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1.3 ARMA - </a:t>
            </a:r>
            <a:r>
              <a:rPr lang="en-US" altLang="zh-CN" b="1" dirty="0" err="1">
                <a:latin typeface="Times New Roman" panose="02020603050405020304" pitchFamily="18" charset="0"/>
                <a:cs typeface="Times New Roman" panose="02020603050405020304" pitchFamily="18" charset="0"/>
              </a:rPr>
              <a:t>est</a:t>
            </a:r>
            <a:endParaRPr lang="zh-CN" altLang="zh-CN"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5453F2F-23CD-44C6-8C29-9470700A06D2}"/>
              </a:ext>
            </a:extLst>
          </p:cNvPr>
          <p:cNvPicPr>
            <a:picLocks noChangeAspect="1"/>
          </p:cNvPicPr>
          <p:nvPr/>
        </p:nvPicPr>
        <p:blipFill>
          <a:blip r:embed="rId2"/>
          <a:stretch>
            <a:fillRect/>
          </a:stretch>
        </p:blipFill>
        <p:spPr>
          <a:xfrm>
            <a:off x="581025" y="2438400"/>
            <a:ext cx="8305800" cy="3278060"/>
          </a:xfrm>
          <a:prstGeom prst="rect">
            <a:avLst/>
          </a:prstGeom>
        </p:spPr>
      </p:pic>
    </p:spTree>
    <p:extLst>
      <p:ext uri="{BB962C8B-B14F-4D97-AF65-F5344CB8AC3E}">
        <p14:creationId xmlns:p14="http://schemas.microsoft.com/office/powerpoint/2010/main" val="4273992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1.3 ARMA - </a:t>
            </a:r>
            <a:r>
              <a:rPr lang="en-US" altLang="zh-CN" b="1" dirty="0" err="1">
                <a:latin typeface="Times New Roman" panose="02020603050405020304" pitchFamily="18" charset="0"/>
                <a:cs typeface="Times New Roman" panose="02020603050405020304" pitchFamily="18" charset="0"/>
              </a:rPr>
              <a:t>est</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021E549-7EB6-424F-BF44-9002B8991E39}"/>
              </a:ext>
            </a:extLst>
          </p:cNvPr>
          <p:cNvPicPr>
            <a:picLocks noChangeAspect="1"/>
          </p:cNvPicPr>
          <p:nvPr/>
        </p:nvPicPr>
        <p:blipFill>
          <a:blip r:embed="rId2"/>
          <a:stretch>
            <a:fillRect/>
          </a:stretch>
        </p:blipFill>
        <p:spPr>
          <a:xfrm>
            <a:off x="1981200" y="2057400"/>
            <a:ext cx="5514975" cy="4314486"/>
          </a:xfrm>
          <a:prstGeom prst="rect">
            <a:avLst/>
          </a:prstGeom>
        </p:spPr>
      </p:pic>
    </p:spTree>
    <p:extLst>
      <p:ext uri="{BB962C8B-B14F-4D97-AF65-F5344CB8AC3E}">
        <p14:creationId xmlns:p14="http://schemas.microsoft.com/office/powerpoint/2010/main" val="3051208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1.3 ARMA - residue</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1210226-E94E-477B-8695-D2031CAE4FF9}"/>
              </a:ext>
            </a:extLst>
          </p:cNvPr>
          <p:cNvPicPr>
            <a:picLocks noChangeAspect="1"/>
          </p:cNvPicPr>
          <p:nvPr/>
        </p:nvPicPr>
        <p:blipFill>
          <a:blip r:embed="rId2"/>
          <a:stretch>
            <a:fillRect/>
          </a:stretch>
        </p:blipFill>
        <p:spPr>
          <a:xfrm>
            <a:off x="2057400" y="3429000"/>
            <a:ext cx="4503137" cy="2947278"/>
          </a:xfrm>
          <a:prstGeom prst="rect">
            <a:avLst/>
          </a:prstGeom>
        </p:spPr>
      </p:pic>
      <p:pic>
        <p:nvPicPr>
          <p:cNvPr id="5" name="图片 4">
            <a:extLst>
              <a:ext uri="{FF2B5EF4-FFF2-40B4-BE49-F238E27FC236}">
                <a16:creationId xmlns:a16="http://schemas.microsoft.com/office/drawing/2014/main" id="{21DE4143-BCD7-4339-810C-90F91ED71B0A}"/>
              </a:ext>
            </a:extLst>
          </p:cNvPr>
          <p:cNvPicPr>
            <a:picLocks noChangeAspect="1"/>
          </p:cNvPicPr>
          <p:nvPr/>
        </p:nvPicPr>
        <p:blipFill>
          <a:blip r:embed="rId3"/>
          <a:stretch>
            <a:fillRect/>
          </a:stretch>
        </p:blipFill>
        <p:spPr>
          <a:xfrm>
            <a:off x="1600200" y="2093504"/>
            <a:ext cx="5638800" cy="1046571"/>
          </a:xfrm>
          <a:prstGeom prst="rect">
            <a:avLst/>
          </a:prstGeom>
        </p:spPr>
      </p:pic>
    </p:spTree>
    <p:extLst>
      <p:ext uri="{BB962C8B-B14F-4D97-AF65-F5344CB8AC3E}">
        <p14:creationId xmlns:p14="http://schemas.microsoft.com/office/powerpoint/2010/main" val="55613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1.3 ARMA - prediction</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2BC6402-A202-44A4-A16C-E107A37CF1F5}"/>
              </a:ext>
            </a:extLst>
          </p:cNvPr>
          <p:cNvPicPr>
            <a:picLocks noChangeAspect="1"/>
          </p:cNvPicPr>
          <p:nvPr/>
        </p:nvPicPr>
        <p:blipFill>
          <a:blip r:embed="rId2"/>
          <a:stretch>
            <a:fillRect/>
          </a:stretch>
        </p:blipFill>
        <p:spPr>
          <a:xfrm>
            <a:off x="1371600" y="1905000"/>
            <a:ext cx="6096000" cy="4758575"/>
          </a:xfrm>
          <a:prstGeom prst="rect">
            <a:avLst/>
          </a:prstGeom>
        </p:spPr>
      </p:pic>
    </p:spTree>
    <p:extLst>
      <p:ext uri="{BB962C8B-B14F-4D97-AF65-F5344CB8AC3E}">
        <p14:creationId xmlns:p14="http://schemas.microsoft.com/office/powerpoint/2010/main" val="321942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1.3 ARMA – choose </a:t>
            </a:r>
            <a:r>
              <a:rPr lang="en-US" altLang="zh-CN" b="1" dirty="0" err="1">
                <a:latin typeface="Times New Roman" panose="02020603050405020304" pitchFamily="18" charset="0"/>
                <a:cs typeface="Times New Roman" panose="02020603050405020304" pitchFamily="18" charset="0"/>
              </a:rPr>
              <a:t>pq</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1ECC91A-419B-42DD-859A-56D2303C096D}"/>
              </a:ext>
            </a:extLst>
          </p:cNvPr>
          <p:cNvPicPr>
            <a:picLocks noChangeAspect="1"/>
          </p:cNvPicPr>
          <p:nvPr/>
        </p:nvPicPr>
        <p:blipFill>
          <a:blip r:embed="rId2"/>
          <a:stretch>
            <a:fillRect/>
          </a:stretch>
        </p:blipFill>
        <p:spPr>
          <a:xfrm>
            <a:off x="1985709" y="3581400"/>
            <a:ext cx="4885914" cy="3101493"/>
          </a:xfrm>
          <a:prstGeom prst="rect">
            <a:avLst/>
          </a:prstGeom>
        </p:spPr>
      </p:pic>
      <p:pic>
        <p:nvPicPr>
          <p:cNvPr id="7" name="图片 6">
            <a:extLst>
              <a:ext uri="{FF2B5EF4-FFF2-40B4-BE49-F238E27FC236}">
                <a16:creationId xmlns:a16="http://schemas.microsoft.com/office/drawing/2014/main" id="{D3A523DA-0E89-4D31-B3E6-B85CF636FBB4}"/>
              </a:ext>
            </a:extLst>
          </p:cNvPr>
          <p:cNvPicPr>
            <a:picLocks noChangeAspect="1"/>
          </p:cNvPicPr>
          <p:nvPr/>
        </p:nvPicPr>
        <p:blipFill>
          <a:blip r:embed="rId3"/>
          <a:stretch>
            <a:fillRect/>
          </a:stretch>
        </p:blipFill>
        <p:spPr>
          <a:xfrm>
            <a:off x="762000" y="2187618"/>
            <a:ext cx="7333333" cy="1171429"/>
          </a:xfrm>
          <a:prstGeom prst="rect">
            <a:avLst/>
          </a:prstGeom>
        </p:spPr>
      </p:pic>
    </p:spTree>
    <p:extLst>
      <p:ext uri="{BB962C8B-B14F-4D97-AF65-F5344CB8AC3E}">
        <p14:creationId xmlns:p14="http://schemas.microsoft.com/office/powerpoint/2010/main" val="316391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a:t>
            </a:r>
            <a:r>
              <a:rPr lang="en-US" altLang="zh-CN" b="1" dirty="0">
                <a:solidFill>
                  <a:srgbClr val="FF9966"/>
                </a:solidFill>
                <a:latin typeface="Times New Roman" panose="02020603050405020304" pitchFamily="18" charset="0"/>
                <a:cs typeface="Times New Roman" panose="02020603050405020304" pitchFamily="18" charset="0"/>
              </a:rPr>
              <a:t>summary</a:t>
            </a:r>
            <a:endParaRPr lang="zh-CN" altLang="zh-CN" b="1" dirty="0">
              <a:solidFill>
                <a:srgbClr val="FF9966"/>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9368ADE-B0D4-4863-BFA0-F2274B362952}"/>
              </a:ext>
            </a:extLst>
          </p:cNvPr>
          <p:cNvSpPr txBox="1"/>
          <p:nvPr/>
        </p:nvSpPr>
        <p:spPr>
          <a:xfrm>
            <a:off x="838200" y="2209800"/>
            <a:ext cx="7772400" cy="4247317"/>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Step 1. visual inspecting the stationary condition</a:t>
            </a:r>
          </a:p>
          <a:p>
            <a:pPr lvl="1"/>
            <a:r>
              <a:rPr lang="zh-CN" altLang="en-US" dirty="0">
                <a:latin typeface="Times New Roman" panose="02020603050405020304" pitchFamily="18" charset="0"/>
                <a:cs typeface="Times New Roman" panose="02020603050405020304" pitchFamily="18" charset="0"/>
              </a:rPr>
              <a:t>先取对数？粗略看下平稳性</a:t>
            </a:r>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Step 2 : </a:t>
            </a:r>
            <a:r>
              <a:rPr lang="zh-CN" altLang="en-US" dirty="0">
                <a:latin typeface="Times New Roman" panose="02020603050405020304" pitchFamily="18" charset="0"/>
                <a:cs typeface="Times New Roman" panose="02020603050405020304" pitchFamily="18" charset="0"/>
              </a:rPr>
              <a:t>平稳性检验及平稳化</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取对数差分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直接差分 ； 多次差分等</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进行</a:t>
            </a:r>
            <a:r>
              <a:rPr lang="en-US" altLang="zh-CN" dirty="0">
                <a:latin typeface="Times New Roman" panose="02020603050405020304" pitchFamily="18" charset="0"/>
                <a:cs typeface="Times New Roman" panose="02020603050405020304" pitchFamily="18" charset="0"/>
              </a:rPr>
              <a:t>ADF</a:t>
            </a:r>
            <a:r>
              <a:rPr lang="zh-CN" altLang="en-US" dirty="0">
                <a:latin typeface="Times New Roman" panose="02020603050405020304" pitchFamily="18" charset="0"/>
                <a:cs typeface="Times New Roman" panose="02020603050405020304" pitchFamily="18" charset="0"/>
              </a:rPr>
              <a:t>检验</a:t>
            </a:r>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Step 3 : </a:t>
            </a:r>
            <a:r>
              <a:rPr lang="zh-CN" altLang="en-US" dirty="0">
                <a:latin typeface="Times New Roman" panose="02020603050405020304" pitchFamily="18" charset="0"/>
                <a:cs typeface="Times New Roman" panose="02020603050405020304" pitchFamily="18" charset="0"/>
              </a:rPr>
              <a:t>通过</a:t>
            </a:r>
            <a:r>
              <a:rPr lang="en-US" altLang="zh-CN" dirty="0">
                <a:latin typeface="Times New Roman" panose="02020603050405020304" pitchFamily="18" charset="0"/>
                <a:cs typeface="Times New Roman" panose="02020603050405020304" pitchFamily="18" charset="0"/>
              </a:rPr>
              <a:t>ACF</a:t>
            </a:r>
            <a:r>
              <a:rPr lang="zh-CN" altLang="en-US" dirty="0">
                <a:latin typeface="Times New Roman" panose="02020603050405020304" pitchFamily="18" charset="0"/>
                <a:cs typeface="Times New Roman" panose="02020603050405020304" pitchFamily="18" charset="0"/>
              </a:rPr>
              <a:t>粗略决定</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的范围</a:t>
            </a:r>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57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summary – ACF</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32687A8-9027-47E9-AB7C-D1FD7B036D78}"/>
              </a:ext>
            </a:extLst>
          </p:cNvPr>
          <p:cNvPicPr>
            <a:picLocks noChangeAspect="1"/>
          </p:cNvPicPr>
          <p:nvPr/>
        </p:nvPicPr>
        <p:blipFill>
          <a:blip r:embed="rId2"/>
          <a:stretch>
            <a:fillRect/>
          </a:stretch>
        </p:blipFill>
        <p:spPr>
          <a:xfrm>
            <a:off x="0" y="3870518"/>
            <a:ext cx="6477000" cy="1028815"/>
          </a:xfrm>
          <a:prstGeom prst="rect">
            <a:avLst/>
          </a:prstGeom>
        </p:spPr>
      </p:pic>
      <p:pic>
        <p:nvPicPr>
          <p:cNvPr id="6" name="图片 5">
            <a:extLst>
              <a:ext uri="{FF2B5EF4-FFF2-40B4-BE49-F238E27FC236}">
                <a16:creationId xmlns:a16="http://schemas.microsoft.com/office/drawing/2014/main" id="{34EE3424-02CF-461C-9953-F752381BB7A5}"/>
              </a:ext>
            </a:extLst>
          </p:cNvPr>
          <p:cNvPicPr>
            <a:picLocks noChangeAspect="1"/>
          </p:cNvPicPr>
          <p:nvPr/>
        </p:nvPicPr>
        <p:blipFill>
          <a:blip r:embed="rId3"/>
          <a:stretch>
            <a:fillRect/>
          </a:stretch>
        </p:blipFill>
        <p:spPr>
          <a:xfrm>
            <a:off x="6531541" y="2514600"/>
            <a:ext cx="2039372" cy="3317022"/>
          </a:xfrm>
          <a:prstGeom prst="rect">
            <a:avLst/>
          </a:prstGeom>
        </p:spPr>
      </p:pic>
      <p:pic>
        <p:nvPicPr>
          <p:cNvPr id="33" name="图片 32">
            <a:extLst>
              <a:ext uri="{FF2B5EF4-FFF2-40B4-BE49-F238E27FC236}">
                <a16:creationId xmlns:a16="http://schemas.microsoft.com/office/drawing/2014/main" id="{08A5630A-107D-405F-9055-84E3FC2AB098}"/>
              </a:ext>
            </a:extLst>
          </p:cNvPr>
          <p:cNvPicPr>
            <a:picLocks noChangeAspect="1"/>
          </p:cNvPicPr>
          <p:nvPr/>
        </p:nvPicPr>
        <p:blipFill>
          <a:blip r:embed="rId4"/>
          <a:stretch>
            <a:fillRect/>
          </a:stretch>
        </p:blipFill>
        <p:spPr>
          <a:xfrm>
            <a:off x="685800" y="1991299"/>
            <a:ext cx="4686932" cy="1796743"/>
          </a:xfrm>
          <a:prstGeom prst="rect">
            <a:avLst/>
          </a:prstGeom>
        </p:spPr>
      </p:pic>
    </p:spTree>
    <p:extLst>
      <p:ext uri="{BB962C8B-B14F-4D97-AF65-F5344CB8AC3E}">
        <p14:creationId xmlns:p14="http://schemas.microsoft.com/office/powerpoint/2010/main" val="326579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summary – ACF</a:t>
            </a:r>
            <a:endParaRPr lang="zh-CN" altLang="zh-CN"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C44576C-F9AA-4B92-9516-FBC0C2CFDBC5}"/>
              </a:ext>
            </a:extLst>
          </p:cNvPr>
          <p:cNvPicPr>
            <a:picLocks noChangeAspect="1"/>
          </p:cNvPicPr>
          <p:nvPr/>
        </p:nvPicPr>
        <p:blipFill>
          <a:blip r:embed="rId2"/>
          <a:stretch>
            <a:fillRect/>
          </a:stretch>
        </p:blipFill>
        <p:spPr>
          <a:xfrm>
            <a:off x="738187" y="2138362"/>
            <a:ext cx="7667625" cy="1362075"/>
          </a:xfrm>
          <a:prstGeom prst="rect">
            <a:avLst/>
          </a:prstGeom>
        </p:spPr>
      </p:pic>
      <p:pic>
        <p:nvPicPr>
          <p:cNvPr id="32770" name="Picture 2">
            <a:extLst>
              <a:ext uri="{FF2B5EF4-FFF2-40B4-BE49-F238E27FC236}">
                <a16:creationId xmlns:a16="http://schemas.microsoft.com/office/drawing/2014/main" id="{B1DA4B41-CF6B-4115-ADA9-D72AEC09C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733800"/>
            <a:ext cx="3429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712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summary – PACF</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674EB4A-EC0A-4B85-B514-C163F15ACB6C}"/>
              </a:ext>
            </a:extLst>
          </p:cNvPr>
          <p:cNvPicPr>
            <a:picLocks noChangeAspect="1"/>
          </p:cNvPicPr>
          <p:nvPr/>
        </p:nvPicPr>
        <p:blipFill>
          <a:blip r:embed="rId2"/>
          <a:stretch>
            <a:fillRect/>
          </a:stretch>
        </p:blipFill>
        <p:spPr>
          <a:xfrm>
            <a:off x="1050132" y="2209800"/>
            <a:ext cx="7058170" cy="1981200"/>
          </a:xfrm>
          <a:prstGeom prst="rect">
            <a:avLst/>
          </a:prstGeom>
        </p:spPr>
      </p:pic>
      <p:pic>
        <p:nvPicPr>
          <p:cNvPr id="4" name="图片 3">
            <a:extLst>
              <a:ext uri="{FF2B5EF4-FFF2-40B4-BE49-F238E27FC236}">
                <a16:creationId xmlns:a16="http://schemas.microsoft.com/office/drawing/2014/main" id="{CBFE6272-54BB-4730-A0AE-52A57A298DFA}"/>
              </a:ext>
            </a:extLst>
          </p:cNvPr>
          <p:cNvPicPr>
            <a:picLocks noChangeAspect="1"/>
          </p:cNvPicPr>
          <p:nvPr/>
        </p:nvPicPr>
        <p:blipFill>
          <a:blip r:embed="rId3"/>
          <a:stretch>
            <a:fillRect/>
          </a:stretch>
        </p:blipFill>
        <p:spPr>
          <a:xfrm>
            <a:off x="723900" y="4658370"/>
            <a:ext cx="7696200" cy="1255002"/>
          </a:xfrm>
          <a:prstGeom prst="rect">
            <a:avLst/>
          </a:prstGeom>
        </p:spPr>
      </p:pic>
    </p:spTree>
    <p:extLst>
      <p:ext uri="{BB962C8B-B14F-4D97-AF65-F5344CB8AC3E}">
        <p14:creationId xmlns:p14="http://schemas.microsoft.com/office/powerpoint/2010/main" val="2963317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2E543-5EAB-46DF-BFF9-9DE3FEA9F065}"/>
              </a:ext>
            </a:extLst>
          </p:cNvPr>
          <p:cNvSpPr>
            <a:spLocks noGrp="1"/>
          </p:cNvSpPr>
          <p:nvPr>
            <p:ph type="title"/>
          </p:nvPr>
        </p:nvSpPr>
        <p:spPr/>
        <p:txBody>
          <a:bodyPr/>
          <a:lstStyle/>
          <a:p>
            <a:r>
              <a:rPr lang="en-US" altLang="zh-CN" spc="-5" dirty="0" err="1">
                <a:latin typeface="Times New Roman" panose="02020603050405020304" pitchFamily="18" charset="0"/>
                <a:cs typeface="Times New Roman" panose="02020603050405020304" pitchFamily="18" charset="0"/>
              </a:rPr>
              <a:t>oUTLINE</a:t>
            </a:r>
            <a:endParaRPr lang="zh-CN" altLang="en-US" dirty="0">
              <a:latin typeface="Times New Roman" panose="02020603050405020304" pitchFamily="18" charset="0"/>
              <a:cs typeface="Times New Roman" panose="02020603050405020304" pitchFamily="18" charset="0"/>
            </a:endParaRPr>
          </a:p>
        </p:txBody>
      </p:sp>
      <p:graphicFrame>
        <p:nvGraphicFramePr>
          <p:cNvPr id="3" name="图示 2">
            <a:extLst>
              <a:ext uri="{FF2B5EF4-FFF2-40B4-BE49-F238E27FC236}">
                <a16:creationId xmlns:a16="http://schemas.microsoft.com/office/drawing/2014/main" id="{345B56DA-A442-4B2A-BA4F-4E8E545ADFBA}"/>
              </a:ext>
            </a:extLst>
          </p:cNvPr>
          <p:cNvGraphicFramePr/>
          <p:nvPr>
            <p:extLst>
              <p:ext uri="{D42A27DB-BD31-4B8C-83A1-F6EECF244321}">
                <p14:modId xmlns:p14="http://schemas.microsoft.com/office/powerpoint/2010/main" val="1344579917"/>
              </p:ext>
            </p:extLst>
          </p:nvPr>
        </p:nvGraphicFramePr>
        <p:xfrm>
          <a:off x="1219200" y="2362200"/>
          <a:ext cx="62484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337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summary – PACF</a:t>
            </a:r>
            <a:endParaRPr lang="zh-CN" altLang="zh-CN"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AC3377D-F906-4BF5-9A20-CBE081AFB669}"/>
              </a:ext>
            </a:extLst>
          </p:cNvPr>
          <p:cNvPicPr>
            <a:picLocks noChangeAspect="1"/>
          </p:cNvPicPr>
          <p:nvPr/>
        </p:nvPicPr>
        <p:blipFill>
          <a:blip r:embed="rId2"/>
          <a:stretch>
            <a:fillRect/>
          </a:stretch>
        </p:blipFill>
        <p:spPr>
          <a:xfrm>
            <a:off x="324643" y="2522521"/>
            <a:ext cx="8494713" cy="2289805"/>
          </a:xfrm>
          <a:prstGeom prst="rect">
            <a:avLst/>
          </a:prstGeom>
        </p:spPr>
      </p:pic>
    </p:spTree>
    <p:extLst>
      <p:ext uri="{BB962C8B-B14F-4D97-AF65-F5344CB8AC3E}">
        <p14:creationId xmlns:p14="http://schemas.microsoft.com/office/powerpoint/2010/main" val="4220610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summary – PACF</a:t>
            </a:r>
            <a:endParaRPr lang="zh-CN" altLang="zh-CN"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01202AB-408C-4ADB-851C-88E76C9AEB78}"/>
              </a:ext>
            </a:extLst>
          </p:cNvPr>
          <p:cNvPicPr>
            <a:picLocks noChangeAspect="1"/>
          </p:cNvPicPr>
          <p:nvPr/>
        </p:nvPicPr>
        <p:blipFill>
          <a:blip r:embed="rId2"/>
          <a:stretch>
            <a:fillRect/>
          </a:stretch>
        </p:blipFill>
        <p:spPr>
          <a:xfrm>
            <a:off x="581025" y="4267199"/>
            <a:ext cx="6781800" cy="2254905"/>
          </a:xfrm>
          <a:prstGeom prst="rect">
            <a:avLst/>
          </a:prstGeom>
        </p:spPr>
      </p:pic>
      <p:pic>
        <p:nvPicPr>
          <p:cNvPr id="8" name="图片 7">
            <a:extLst>
              <a:ext uri="{FF2B5EF4-FFF2-40B4-BE49-F238E27FC236}">
                <a16:creationId xmlns:a16="http://schemas.microsoft.com/office/drawing/2014/main" id="{B5598482-E805-41A2-BAFF-19A235CB348B}"/>
              </a:ext>
            </a:extLst>
          </p:cNvPr>
          <p:cNvPicPr>
            <a:picLocks noChangeAspect="1"/>
          </p:cNvPicPr>
          <p:nvPr/>
        </p:nvPicPr>
        <p:blipFill>
          <a:blip r:embed="rId3"/>
          <a:stretch>
            <a:fillRect/>
          </a:stretch>
        </p:blipFill>
        <p:spPr>
          <a:xfrm>
            <a:off x="685800" y="1976578"/>
            <a:ext cx="6934200" cy="1071422"/>
          </a:xfrm>
          <a:prstGeom prst="rect">
            <a:avLst/>
          </a:prstGeom>
        </p:spPr>
      </p:pic>
      <p:pic>
        <p:nvPicPr>
          <p:cNvPr id="10" name="图片 9">
            <a:extLst>
              <a:ext uri="{FF2B5EF4-FFF2-40B4-BE49-F238E27FC236}">
                <a16:creationId xmlns:a16="http://schemas.microsoft.com/office/drawing/2014/main" id="{9429DFF5-6BE9-4CF8-9955-1CCD6C3D8BB4}"/>
              </a:ext>
            </a:extLst>
          </p:cNvPr>
          <p:cNvPicPr>
            <a:picLocks noChangeAspect="1"/>
          </p:cNvPicPr>
          <p:nvPr/>
        </p:nvPicPr>
        <p:blipFill>
          <a:blip r:embed="rId4"/>
          <a:stretch>
            <a:fillRect/>
          </a:stretch>
        </p:blipFill>
        <p:spPr>
          <a:xfrm>
            <a:off x="533400" y="3376011"/>
            <a:ext cx="6629400" cy="563177"/>
          </a:xfrm>
          <a:prstGeom prst="rect">
            <a:avLst/>
          </a:prstGeom>
        </p:spPr>
      </p:pic>
    </p:spTree>
    <p:extLst>
      <p:ext uri="{BB962C8B-B14F-4D97-AF65-F5344CB8AC3E}">
        <p14:creationId xmlns:p14="http://schemas.microsoft.com/office/powerpoint/2010/main" val="2758548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a:t>
            </a:r>
            <a:r>
              <a:rPr lang="en-US" altLang="zh-CN" b="1" dirty="0" err="1">
                <a:latin typeface="Times New Roman" panose="02020603050405020304" pitchFamily="18" charset="0"/>
                <a:cs typeface="Times New Roman" panose="02020603050405020304" pitchFamily="18" charset="0"/>
              </a:rPr>
              <a:t>acf</a:t>
            </a:r>
            <a:r>
              <a:rPr lang="en-US" altLang="zh-CN" b="1" dirty="0">
                <a:latin typeface="Times New Roman" panose="02020603050405020304" pitchFamily="18" charset="0"/>
                <a:cs typeface="Times New Roman" panose="02020603050405020304" pitchFamily="18" charset="0"/>
              </a:rPr>
              <a:t> and </a:t>
            </a:r>
            <a:r>
              <a:rPr lang="en-US" altLang="zh-CN" b="1" dirty="0" err="1">
                <a:latin typeface="Times New Roman" panose="02020603050405020304" pitchFamily="18" charset="0"/>
                <a:cs typeface="Times New Roman" panose="02020603050405020304" pitchFamily="18" charset="0"/>
              </a:rPr>
              <a:t>pacf</a:t>
            </a:r>
            <a:endParaRPr lang="zh-CN" altLang="zh-CN" b="1"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5F9443CB-9892-4FA9-9974-2634EF3DA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76450"/>
            <a:ext cx="3429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C98F1F6-0306-4E1B-872A-D890857CE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718"/>
          <a:stretch/>
        </p:blipFill>
        <p:spPr bwMode="auto">
          <a:xfrm>
            <a:off x="381000" y="4648200"/>
            <a:ext cx="5400185"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A708738-5A1A-4E3A-A0E1-F7096BA44287}"/>
              </a:ext>
            </a:extLst>
          </p:cNvPr>
          <p:cNvSpPr txBox="1"/>
          <p:nvPr/>
        </p:nvSpPr>
        <p:spPr>
          <a:xfrm>
            <a:off x="4114800" y="2601431"/>
            <a:ext cx="4191000" cy="1200329"/>
          </a:xfrm>
          <a:prstGeom prst="rect">
            <a:avLst/>
          </a:prstGeom>
          <a:noFill/>
        </p:spPr>
        <p:txBody>
          <a:bodyPr wrap="square">
            <a:spAutoFit/>
          </a:bodyPr>
          <a:lstStyle/>
          <a:p>
            <a:pPr algn="just"/>
            <a:r>
              <a:rPr lang="zh-CN" altLang="en-US" b="0" i="0" dirty="0">
                <a:solidFill>
                  <a:srgbClr val="333333"/>
                </a:solidFill>
                <a:effectLst/>
                <a:latin typeface="Microsoft Yahei" panose="020B0503020204020204" pitchFamily="34" charset="-122"/>
                <a:ea typeface="Microsoft Yahei" panose="020B0503020204020204" pitchFamily="34" charset="-122"/>
              </a:rPr>
              <a:t>拖尾（</a:t>
            </a:r>
            <a:r>
              <a:rPr lang="en-US" altLang="zh-CN" b="0" i="0" dirty="0">
                <a:solidFill>
                  <a:srgbClr val="333333"/>
                </a:solidFill>
                <a:effectLst/>
                <a:latin typeface="Microsoft Yahei" panose="020B0503020204020204" pitchFamily="34" charset="-122"/>
                <a:ea typeface="Microsoft Yahei" panose="020B0503020204020204" pitchFamily="34" charset="-122"/>
              </a:rPr>
              <a:t>tails off</a:t>
            </a:r>
            <a:r>
              <a:rPr lang="zh-CN" altLang="en-US" b="0" i="0" dirty="0">
                <a:solidFill>
                  <a:srgbClr val="333333"/>
                </a:solidFill>
                <a:effectLst/>
                <a:latin typeface="Microsoft Yahei" panose="020B0503020204020204" pitchFamily="34" charset="-122"/>
                <a:ea typeface="Microsoft Yahei" panose="020B0503020204020204" pitchFamily="34" charset="-122"/>
              </a:rPr>
              <a:t>）：始终有非零取值，不会在</a:t>
            </a:r>
            <a:r>
              <a:rPr lang="en-US" altLang="zh-CN" b="0" i="0" dirty="0">
                <a:solidFill>
                  <a:srgbClr val="333333"/>
                </a:solidFill>
                <a:effectLst/>
                <a:latin typeface="Microsoft Yahei" panose="020B0503020204020204" pitchFamily="34" charset="-122"/>
                <a:ea typeface="Microsoft Yahei" panose="020B0503020204020204" pitchFamily="34" charset="-122"/>
              </a:rPr>
              <a:t>k</a:t>
            </a:r>
            <a:r>
              <a:rPr lang="zh-CN" altLang="en-US" b="0" i="0" dirty="0">
                <a:solidFill>
                  <a:srgbClr val="333333"/>
                </a:solidFill>
                <a:effectLst/>
                <a:latin typeface="Microsoft Yahei" panose="020B0503020204020204" pitchFamily="34" charset="-122"/>
                <a:ea typeface="Microsoft Yahei" panose="020B0503020204020204" pitchFamily="34" charset="-122"/>
              </a:rPr>
              <a:t>大于某个常数后就恒等于零</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或在</a:t>
            </a:r>
            <a:r>
              <a:rPr lang="en-US" altLang="zh-CN" b="0" i="0" dirty="0">
                <a:solidFill>
                  <a:srgbClr val="333333"/>
                </a:solidFill>
                <a:effectLst/>
                <a:latin typeface="Microsoft Yahei" panose="020B0503020204020204" pitchFamily="34" charset="-122"/>
                <a:ea typeface="Microsoft Yahei" panose="020B0503020204020204" pitchFamily="34" charset="-122"/>
              </a:rPr>
              <a:t>0</a:t>
            </a:r>
            <a:r>
              <a:rPr lang="zh-CN" altLang="en-US" b="0" i="0" dirty="0">
                <a:solidFill>
                  <a:srgbClr val="333333"/>
                </a:solidFill>
                <a:effectLst/>
                <a:latin typeface="Microsoft Yahei" panose="020B0503020204020204" pitchFamily="34" charset="-122"/>
                <a:ea typeface="Microsoft Yahei" panose="020B0503020204020204" pitchFamily="34" charset="-122"/>
              </a:rPr>
              <a:t>附近随机波动</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algn="just"/>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13373168-D664-4278-B95D-7DBC16DD9DD6}"/>
              </a:ext>
            </a:extLst>
          </p:cNvPr>
          <p:cNvSpPr txBox="1"/>
          <p:nvPr/>
        </p:nvSpPr>
        <p:spPr>
          <a:xfrm>
            <a:off x="6210300" y="5120595"/>
            <a:ext cx="2799270" cy="923330"/>
          </a:xfrm>
          <a:prstGeom prst="rect">
            <a:avLst/>
          </a:prstGeom>
          <a:noFill/>
        </p:spPr>
        <p:txBody>
          <a:bodyPr wrap="square">
            <a:spAutoFit/>
          </a:bodyPr>
          <a:lstStyle/>
          <a:p>
            <a:pPr algn="just"/>
            <a:r>
              <a:rPr lang="zh-CN" altLang="en-US" b="0" i="0" dirty="0">
                <a:solidFill>
                  <a:srgbClr val="333333"/>
                </a:solidFill>
                <a:effectLst/>
                <a:latin typeface="Microsoft Yahei" panose="020B0503020204020204" pitchFamily="34" charset="-122"/>
                <a:ea typeface="Microsoft Yahei" panose="020B0503020204020204" pitchFamily="34" charset="-122"/>
              </a:rPr>
              <a:t>截尾</a:t>
            </a:r>
            <a:r>
              <a:rPr lang="en-US" altLang="zh-CN" b="0" i="0" dirty="0">
                <a:solidFill>
                  <a:srgbClr val="333333"/>
                </a:solidFill>
                <a:effectLst/>
                <a:latin typeface="Microsoft Yahei" panose="020B0503020204020204" pitchFamily="34" charset="-122"/>
                <a:ea typeface="Microsoft Yahei" panose="020B0503020204020204" pitchFamily="34" charset="-122"/>
              </a:rPr>
              <a:t>(Cut off)</a:t>
            </a:r>
            <a:r>
              <a:rPr lang="zh-CN" altLang="en-US" b="0" i="0" dirty="0">
                <a:solidFill>
                  <a:srgbClr val="333333"/>
                </a:solidFill>
                <a:effectLst/>
                <a:latin typeface="Microsoft Yahei" panose="020B0503020204020204" pitchFamily="34" charset="-122"/>
                <a:ea typeface="Microsoft Yahei" panose="020B0503020204020204" pitchFamily="34" charset="-122"/>
              </a:rPr>
              <a:t>：在大于某个常数</a:t>
            </a:r>
            <a:r>
              <a:rPr lang="en-US" altLang="zh-CN" b="0" i="0" dirty="0">
                <a:solidFill>
                  <a:srgbClr val="333333"/>
                </a:solidFill>
                <a:effectLst/>
                <a:latin typeface="Microsoft Yahei" panose="020B0503020204020204" pitchFamily="34" charset="-122"/>
                <a:ea typeface="Microsoft Yahei" panose="020B0503020204020204" pitchFamily="34" charset="-122"/>
              </a:rPr>
              <a:t>k</a:t>
            </a:r>
            <a:r>
              <a:rPr lang="zh-CN" altLang="en-US" b="0" i="0" dirty="0">
                <a:solidFill>
                  <a:srgbClr val="333333"/>
                </a:solidFill>
                <a:effectLst/>
                <a:latin typeface="Microsoft Yahei" panose="020B0503020204020204" pitchFamily="34" charset="-122"/>
                <a:ea typeface="Microsoft Yahei" panose="020B0503020204020204" pitchFamily="34" charset="-122"/>
              </a:rPr>
              <a:t>后快速趋于</a:t>
            </a:r>
            <a:r>
              <a:rPr lang="en-US" altLang="zh-CN" b="0" i="0" dirty="0">
                <a:solidFill>
                  <a:srgbClr val="333333"/>
                </a:solidFill>
                <a:effectLst/>
                <a:latin typeface="Microsoft Yahei" panose="020B0503020204020204" pitchFamily="34" charset="-122"/>
                <a:ea typeface="Microsoft Yahei" panose="020B0503020204020204" pitchFamily="34" charset="-122"/>
              </a:rPr>
              <a:t>0</a:t>
            </a:r>
            <a:r>
              <a:rPr lang="zh-CN" altLang="en-US" b="0" i="0" dirty="0">
                <a:solidFill>
                  <a:srgbClr val="333333"/>
                </a:solidFill>
                <a:effectLst/>
                <a:latin typeface="Microsoft Yahei" panose="020B0503020204020204" pitchFamily="34" charset="-122"/>
                <a:ea typeface="Microsoft Yahei" panose="020B0503020204020204" pitchFamily="34" charset="-122"/>
              </a:rPr>
              <a:t>为</a:t>
            </a:r>
            <a:r>
              <a:rPr lang="en-US" altLang="zh-CN" b="0" i="0" dirty="0">
                <a:solidFill>
                  <a:srgbClr val="333333"/>
                </a:solidFill>
                <a:effectLst/>
                <a:latin typeface="Microsoft Yahei" panose="020B0503020204020204" pitchFamily="34" charset="-122"/>
                <a:ea typeface="Microsoft Yahei" panose="020B0503020204020204" pitchFamily="34" charset="-122"/>
              </a:rPr>
              <a:t>k</a:t>
            </a:r>
            <a:r>
              <a:rPr lang="zh-CN" altLang="en-US" b="0" i="0" dirty="0">
                <a:solidFill>
                  <a:srgbClr val="333333"/>
                </a:solidFill>
                <a:effectLst/>
                <a:latin typeface="Microsoft Yahei" panose="020B0503020204020204" pitchFamily="34" charset="-122"/>
                <a:ea typeface="Microsoft Yahei" panose="020B0503020204020204" pitchFamily="34" charset="-122"/>
              </a:rPr>
              <a:t>阶截尾</a:t>
            </a:r>
          </a:p>
        </p:txBody>
      </p:sp>
    </p:spTree>
    <p:extLst>
      <p:ext uri="{BB962C8B-B14F-4D97-AF65-F5344CB8AC3E}">
        <p14:creationId xmlns:p14="http://schemas.microsoft.com/office/powerpoint/2010/main" val="1246041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a:t>
            </a:r>
            <a:r>
              <a:rPr lang="en-US" altLang="zh-CN" b="1" dirty="0" err="1">
                <a:latin typeface="Times New Roman" panose="02020603050405020304" pitchFamily="18" charset="0"/>
                <a:cs typeface="Times New Roman" panose="02020603050405020304" pitchFamily="18" charset="0"/>
              </a:rPr>
              <a:t>acf</a:t>
            </a:r>
            <a:r>
              <a:rPr lang="en-US" altLang="zh-CN" b="1" dirty="0">
                <a:latin typeface="Times New Roman" panose="02020603050405020304" pitchFamily="18" charset="0"/>
                <a:cs typeface="Times New Roman" panose="02020603050405020304" pitchFamily="18" charset="0"/>
              </a:rPr>
              <a:t> and </a:t>
            </a:r>
            <a:r>
              <a:rPr lang="en-US" altLang="zh-CN" b="1" dirty="0" err="1">
                <a:latin typeface="Times New Roman" panose="02020603050405020304" pitchFamily="18" charset="0"/>
                <a:cs typeface="Times New Roman" panose="02020603050405020304" pitchFamily="18" charset="0"/>
              </a:rPr>
              <a:t>pacf</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11E7541-5C85-4A74-AA74-EEBC679C4F13}"/>
              </a:ext>
            </a:extLst>
          </p:cNvPr>
          <p:cNvPicPr>
            <a:picLocks noChangeAspect="1"/>
          </p:cNvPicPr>
          <p:nvPr/>
        </p:nvPicPr>
        <p:blipFill>
          <a:blip r:embed="rId2"/>
          <a:stretch>
            <a:fillRect/>
          </a:stretch>
        </p:blipFill>
        <p:spPr>
          <a:xfrm>
            <a:off x="118625" y="3547349"/>
            <a:ext cx="8893351" cy="1313479"/>
          </a:xfrm>
          <a:prstGeom prst="rect">
            <a:avLst/>
          </a:prstGeom>
        </p:spPr>
      </p:pic>
      <p:sp>
        <p:nvSpPr>
          <p:cNvPr id="8" name="文本框 7">
            <a:extLst>
              <a:ext uri="{FF2B5EF4-FFF2-40B4-BE49-F238E27FC236}">
                <a16:creationId xmlns:a16="http://schemas.microsoft.com/office/drawing/2014/main" id="{8853D37C-E6B0-411D-8265-2E10E1D032BF}"/>
              </a:ext>
            </a:extLst>
          </p:cNvPr>
          <p:cNvSpPr txBox="1"/>
          <p:nvPr/>
        </p:nvSpPr>
        <p:spPr>
          <a:xfrm>
            <a:off x="1219200" y="5410200"/>
            <a:ext cx="6477000" cy="923330"/>
          </a:xfrm>
          <a:prstGeom prst="rect">
            <a:avLst/>
          </a:prstGeom>
          <a:noFill/>
        </p:spPr>
        <p:txBody>
          <a:bodyPr wrap="square">
            <a:spAutoFit/>
          </a:bodyPr>
          <a:lstStyle/>
          <a:p>
            <a:r>
              <a:rPr lang="zh-CN" altLang="en-US" b="0" i="0" dirty="0">
                <a:effectLst/>
                <a:latin typeface="-apple-system"/>
              </a:rPr>
              <a:t>然后当确定是什么模型后，再看上面的阶数和</a:t>
            </a:r>
            <a:r>
              <a:rPr lang="en-US" altLang="zh-CN" b="0" i="0" dirty="0">
                <a:effectLst/>
                <a:latin typeface="-apple-system"/>
              </a:rPr>
              <a:t>2</a:t>
            </a:r>
            <a:r>
              <a:rPr lang="zh-CN" altLang="en-US" b="0" i="0" dirty="0">
                <a:effectLst/>
                <a:latin typeface="-apple-system"/>
              </a:rPr>
              <a:t>倍标准差范围，就能找到对应</a:t>
            </a:r>
            <a:r>
              <a:rPr lang="en-US" altLang="zh-CN" b="0" i="0" dirty="0">
                <a:effectLst/>
                <a:latin typeface="-apple-system"/>
              </a:rPr>
              <a:t>p</a:t>
            </a:r>
            <a:r>
              <a:rPr lang="zh-CN" altLang="en-US" b="0" i="0" dirty="0">
                <a:effectLst/>
                <a:latin typeface="-apple-system"/>
              </a:rPr>
              <a:t>、</a:t>
            </a:r>
            <a:r>
              <a:rPr lang="en-US" altLang="zh-CN" b="0" i="0" dirty="0">
                <a:effectLst/>
                <a:latin typeface="-apple-system"/>
              </a:rPr>
              <a:t>q</a:t>
            </a:r>
            <a:r>
              <a:rPr lang="zh-CN" altLang="en-US" b="0" i="0" dirty="0">
                <a:effectLst/>
                <a:latin typeface="-apple-system"/>
              </a:rPr>
              <a:t>值。</a:t>
            </a:r>
            <a:br>
              <a:rPr lang="zh-CN" altLang="en-US" dirty="0"/>
            </a:br>
            <a:endParaRPr lang="zh-CN" altLang="en-US" dirty="0"/>
          </a:p>
        </p:txBody>
      </p:sp>
      <p:pic>
        <p:nvPicPr>
          <p:cNvPr id="9" name="图片 8">
            <a:extLst>
              <a:ext uri="{FF2B5EF4-FFF2-40B4-BE49-F238E27FC236}">
                <a16:creationId xmlns:a16="http://schemas.microsoft.com/office/drawing/2014/main" id="{31476BF0-94B8-426F-AF92-26EBC10276FB}"/>
              </a:ext>
            </a:extLst>
          </p:cNvPr>
          <p:cNvPicPr>
            <a:picLocks noChangeAspect="1"/>
          </p:cNvPicPr>
          <p:nvPr/>
        </p:nvPicPr>
        <p:blipFill>
          <a:blip r:embed="rId3"/>
          <a:stretch>
            <a:fillRect/>
          </a:stretch>
        </p:blipFill>
        <p:spPr>
          <a:xfrm>
            <a:off x="125324" y="2020032"/>
            <a:ext cx="8893351" cy="1260475"/>
          </a:xfrm>
          <a:prstGeom prst="rect">
            <a:avLst/>
          </a:prstGeom>
        </p:spPr>
      </p:pic>
    </p:spTree>
    <p:extLst>
      <p:ext uri="{BB962C8B-B14F-4D97-AF65-F5344CB8AC3E}">
        <p14:creationId xmlns:p14="http://schemas.microsoft.com/office/powerpoint/2010/main" val="2085601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a:t>
            </a:r>
            <a:r>
              <a:rPr lang="en-US" altLang="zh-CN" b="1" dirty="0" err="1">
                <a:latin typeface="Times New Roman" panose="02020603050405020304" pitchFamily="18" charset="0"/>
                <a:cs typeface="Times New Roman" panose="02020603050405020304" pitchFamily="18" charset="0"/>
              </a:rPr>
              <a:t>acf</a:t>
            </a:r>
            <a:r>
              <a:rPr lang="en-US" altLang="zh-CN" b="1" dirty="0">
                <a:latin typeface="Times New Roman" panose="02020603050405020304" pitchFamily="18" charset="0"/>
                <a:cs typeface="Times New Roman" panose="02020603050405020304" pitchFamily="18" charset="0"/>
              </a:rPr>
              <a:t> and </a:t>
            </a:r>
            <a:r>
              <a:rPr lang="en-US" altLang="zh-CN" b="1" dirty="0" err="1">
                <a:latin typeface="Times New Roman" panose="02020603050405020304" pitchFamily="18" charset="0"/>
                <a:cs typeface="Times New Roman" panose="02020603050405020304" pitchFamily="18" charset="0"/>
              </a:rPr>
              <a:t>pacf</a:t>
            </a:r>
            <a:endParaRPr lang="zh-CN" altLang="zh-CN" b="1"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4F0159B9-D683-46E8-AA03-D63C4DFE7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24164"/>
            <a:ext cx="5307875" cy="35052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65B0D0F-358B-4D33-BF5B-A8AB46C825F9}"/>
              </a:ext>
            </a:extLst>
          </p:cNvPr>
          <p:cNvSpPr txBox="1"/>
          <p:nvPr/>
        </p:nvSpPr>
        <p:spPr>
          <a:xfrm>
            <a:off x="5715000" y="3124200"/>
            <a:ext cx="3200400" cy="1754326"/>
          </a:xfrm>
          <a:prstGeom prst="rect">
            <a:avLst/>
          </a:prstGeom>
          <a:noFill/>
        </p:spPr>
        <p:txBody>
          <a:bodyPr wrap="square">
            <a:spAutoFit/>
          </a:bodyPr>
          <a:lstStyle/>
          <a:p>
            <a:pPr marL="285750" indent="-285750">
              <a:buFont typeface="Arial" panose="020B0604020202020204" pitchFamily="34" charset="0"/>
              <a:buChar char="•"/>
            </a:pPr>
            <a:r>
              <a:rPr lang="en-US" altLang="zh-CN" b="0" i="0" dirty="0">
                <a:effectLst/>
                <a:latin typeface="Times New Roman" panose="02020603050405020304" pitchFamily="18" charset="0"/>
                <a:cs typeface="Times New Roman" panose="02020603050405020304" pitchFamily="18" charset="0"/>
              </a:rPr>
              <a:t>ACF</a:t>
            </a:r>
            <a:r>
              <a:rPr lang="zh-CN" altLang="en-US" b="0" i="0" dirty="0">
                <a:effectLst/>
                <a:latin typeface="Times New Roman" panose="02020603050405020304" pitchFamily="18" charset="0"/>
                <a:cs typeface="Times New Roman" panose="02020603050405020304" pitchFamily="18" charset="0"/>
              </a:rPr>
              <a:t>截尾</a:t>
            </a:r>
            <a:endParaRPr lang="en-US" altLang="zh-CN"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PACF</a:t>
            </a:r>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处显著；</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根据</a:t>
            </a:r>
            <a:r>
              <a:rPr lang="en-US" altLang="zh-CN" dirty="0">
                <a:latin typeface="Times New Roman" panose="02020603050405020304" pitchFamily="18" charset="0"/>
                <a:cs typeface="Times New Roman" panose="02020603050405020304" pitchFamily="18" charset="0"/>
              </a:rPr>
              <a:t>PACF</a:t>
            </a:r>
            <a:r>
              <a:rPr lang="zh-CN" altLang="en-US" dirty="0">
                <a:latin typeface="Times New Roman" panose="02020603050405020304" pitchFamily="18" charset="0"/>
                <a:cs typeface="Times New Roman" panose="02020603050405020304" pitchFamily="18" charset="0"/>
              </a:rPr>
              <a:t>选取</a:t>
            </a:r>
            <a:r>
              <a:rPr lang="en-US" altLang="zh-CN" dirty="0">
                <a:latin typeface="Times New Roman" panose="02020603050405020304" pitchFamily="18" charset="0"/>
                <a:cs typeface="Times New Roman" panose="02020603050405020304" pitchFamily="18" charset="0"/>
              </a:rPr>
              <a:t>AR</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大致就是</a:t>
            </a:r>
            <a:r>
              <a:rPr lang="en-US" altLang="zh-CN" dirty="0">
                <a:latin typeface="Times New Roman" panose="02020603050405020304" pitchFamily="18" charset="0"/>
                <a:cs typeface="Times New Roman" panose="02020603050405020304" pitchFamily="18" charset="0"/>
              </a:rPr>
              <a:t>AR1 or AR2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689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a:t>
            </a:r>
            <a:r>
              <a:rPr lang="en-US" altLang="zh-CN" b="1" dirty="0" err="1">
                <a:latin typeface="Times New Roman" panose="02020603050405020304" pitchFamily="18" charset="0"/>
                <a:cs typeface="Times New Roman" panose="02020603050405020304" pitchFamily="18" charset="0"/>
              </a:rPr>
              <a:t>acf</a:t>
            </a:r>
            <a:r>
              <a:rPr lang="en-US" altLang="zh-CN" b="1" dirty="0">
                <a:latin typeface="Times New Roman" panose="02020603050405020304" pitchFamily="18" charset="0"/>
                <a:cs typeface="Times New Roman" panose="02020603050405020304" pitchFamily="18" charset="0"/>
              </a:rPr>
              <a:t> and </a:t>
            </a:r>
            <a:r>
              <a:rPr lang="en-US" altLang="zh-CN" b="1" dirty="0" err="1">
                <a:latin typeface="Times New Roman" panose="02020603050405020304" pitchFamily="18" charset="0"/>
                <a:cs typeface="Times New Roman" panose="02020603050405020304" pitchFamily="18" charset="0"/>
              </a:rPr>
              <a:t>pacf</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65B0D0F-358B-4D33-BF5B-A8AB46C825F9}"/>
              </a:ext>
            </a:extLst>
          </p:cNvPr>
          <p:cNvSpPr txBox="1"/>
          <p:nvPr/>
        </p:nvSpPr>
        <p:spPr>
          <a:xfrm>
            <a:off x="5715000" y="3124200"/>
            <a:ext cx="3200400" cy="1754326"/>
          </a:xfrm>
          <a:prstGeom prst="rect">
            <a:avLst/>
          </a:prstGeom>
          <a:noFill/>
        </p:spPr>
        <p:txBody>
          <a:bodyPr wrap="square">
            <a:spAutoFit/>
          </a:bodyPr>
          <a:lstStyle/>
          <a:p>
            <a:pPr marL="285750" indent="-285750">
              <a:buFont typeface="Arial" panose="020B0604020202020204" pitchFamily="34" charset="0"/>
              <a:buChar char="•"/>
            </a:pPr>
            <a:r>
              <a:rPr lang="en-US" altLang="zh-CN" b="0" i="0" dirty="0">
                <a:effectLst/>
                <a:latin typeface="Times New Roman" panose="02020603050405020304" pitchFamily="18" charset="0"/>
                <a:cs typeface="Times New Roman" panose="02020603050405020304" pitchFamily="18" charset="0"/>
              </a:rPr>
              <a:t>ACF</a:t>
            </a:r>
            <a:r>
              <a:rPr lang="zh-CN" altLang="en-US" b="0" i="0" dirty="0">
                <a:effectLst/>
                <a:latin typeface="Times New Roman" panose="02020603050405020304" pitchFamily="18" charset="0"/>
                <a:cs typeface="Times New Roman" panose="02020603050405020304" pitchFamily="18" charset="0"/>
              </a:rPr>
              <a:t>截尾</a:t>
            </a:r>
            <a:endParaRPr lang="en-US" altLang="zh-CN"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PACF</a:t>
            </a:r>
            <a:r>
              <a:rPr lang="zh-CN" altLang="en-US" b="0" i="0" dirty="0">
                <a:effectLst/>
                <a:latin typeface="Times New Roman" panose="02020603050405020304" pitchFamily="18" charset="0"/>
                <a:cs typeface="Times New Roman" panose="02020603050405020304" pitchFamily="18" charset="0"/>
              </a:rPr>
              <a:t>拖尾</a:t>
            </a:r>
            <a:endParaRPr lang="en-US" altLang="zh-CN"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根据</a:t>
            </a:r>
            <a:r>
              <a:rPr lang="en-US" altLang="zh-CN" dirty="0" err="1">
                <a:latin typeface="Times New Roman" panose="02020603050405020304" pitchFamily="18" charset="0"/>
                <a:cs typeface="Times New Roman" panose="02020603050405020304" pitchFamily="18" charset="0"/>
              </a:rPr>
              <a:t>pacf</a:t>
            </a:r>
            <a:r>
              <a:rPr lang="zh-CN" altLang="en-US" dirty="0">
                <a:latin typeface="Times New Roman" panose="02020603050405020304" pitchFamily="18" charset="0"/>
                <a:cs typeface="Times New Roman" panose="02020603050405020304" pitchFamily="18" charset="0"/>
              </a:rPr>
              <a:t>选取</a:t>
            </a:r>
            <a:r>
              <a:rPr lang="en-US" altLang="zh-CN" dirty="0">
                <a:latin typeface="Times New Roman" panose="02020603050405020304" pitchFamily="18" charset="0"/>
                <a:cs typeface="Times New Roman" panose="02020603050405020304" pitchFamily="18" charset="0"/>
              </a:rPr>
              <a:t>AR</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大致就是</a:t>
            </a:r>
            <a:r>
              <a:rPr lang="en-US" altLang="zh-CN" dirty="0">
                <a:latin typeface="Times New Roman" panose="02020603050405020304" pitchFamily="18" charset="0"/>
                <a:cs typeface="Times New Roman" panose="02020603050405020304" pitchFamily="18" charset="0"/>
              </a:rPr>
              <a:t>AR12</a:t>
            </a:r>
            <a:endParaRPr lang="zh-CN" altLang="en-US"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43FA4A35-F5C8-4E6B-A909-A0CDD2725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49475"/>
            <a:ext cx="5077097"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645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a:t>
            </a:r>
            <a:r>
              <a:rPr lang="en-US" altLang="zh-CN" b="1" dirty="0" err="1">
                <a:latin typeface="Times New Roman" panose="02020603050405020304" pitchFamily="18" charset="0"/>
                <a:cs typeface="Times New Roman" panose="02020603050405020304" pitchFamily="18" charset="0"/>
              </a:rPr>
              <a:t>acf</a:t>
            </a:r>
            <a:r>
              <a:rPr lang="en-US" altLang="zh-CN" b="1" dirty="0">
                <a:latin typeface="Times New Roman" panose="02020603050405020304" pitchFamily="18" charset="0"/>
                <a:cs typeface="Times New Roman" panose="02020603050405020304" pitchFamily="18" charset="0"/>
              </a:rPr>
              <a:t> and </a:t>
            </a:r>
            <a:r>
              <a:rPr lang="en-US" altLang="zh-CN" b="1" dirty="0" err="1">
                <a:latin typeface="Times New Roman" panose="02020603050405020304" pitchFamily="18" charset="0"/>
                <a:cs typeface="Times New Roman" panose="02020603050405020304" pitchFamily="18" charset="0"/>
              </a:rPr>
              <a:t>pacf</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65B0D0F-358B-4D33-BF5B-A8AB46C825F9}"/>
              </a:ext>
            </a:extLst>
          </p:cNvPr>
          <p:cNvSpPr txBox="1"/>
          <p:nvPr/>
        </p:nvSpPr>
        <p:spPr>
          <a:xfrm>
            <a:off x="5715000" y="3124200"/>
            <a:ext cx="3200400" cy="1754326"/>
          </a:xfrm>
          <a:prstGeom prst="rect">
            <a:avLst/>
          </a:prstGeom>
          <a:noFill/>
        </p:spPr>
        <p:txBody>
          <a:bodyPr wrap="square">
            <a:spAutoFit/>
          </a:bodyPr>
          <a:lstStyle/>
          <a:p>
            <a:pPr marL="285750" indent="-285750">
              <a:buFont typeface="Arial" panose="020B0604020202020204" pitchFamily="34" charset="0"/>
              <a:buChar char="•"/>
            </a:pPr>
            <a:r>
              <a:rPr lang="en-US" altLang="zh-CN" b="0" i="0" dirty="0">
                <a:effectLst/>
                <a:latin typeface="Times New Roman" panose="02020603050405020304" pitchFamily="18" charset="0"/>
                <a:cs typeface="Times New Roman" panose="02020603050405020304" pitchFamily="18" charset="0"/>
              </a:rPr>
              <a:t>ACF</a:t>
            </a:r>
            <a:r>
              <a:rPr lang="zh-CN" altLang="en-US" b="0" i="0" dirty="0">
                <a:effectLst/>
                <a:latin typeface="Times New Roman" panose="02020603050405020304" pitchFamily="18" charset="0"/>
                <a:cs typeface="Times New Roman" panose="02020603050405020304" pitchFamily="18" charset="0"/>
              </a:rPr>
              <a:t>在</a:t>
            </a:r>
            <a:r>
              <a:rPr lang="en-US" altLang="zh-CN" b="0" i="0" dirty="0">
                <a:effectLst/>
                <a:latin typeface="Times New Roman" panose="02020603050405020304" pitchFamily="18" charset="0"/>
                <a:cs typeface="Times New Roman" panose="02020603050405020304" pitchFamily="18" charset="0"/>
              </a:rPr>
              <a:t>q</a:t>
            </a:r>
            <a:r>
              <a:rPr lang="zh-CN" altLang="en-US" b="0" i="0" dirty="0">
                <a:effectLst/>
                <a:latin typeface="Times New Roman" panose="02020603050405020304" pitchFamily="18" charset="0"/>
                <a:cs typeface="Times New Roman" panose="02020603050405020304" pitchFamily="18" charset="0"/>
              </a:rPr>
              <a:t>显著；截尾</a:t>
            </a:r>
            <a:endParaRPr lang="en-US" altLang="zh-CN"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PACF</a:t>
            </a:r>
            <a:r>
              <a:rPr lang="zh-CN" altLang="en-US" dirty="0">
                <a:latin typeface="Times New Roman" panose="02020603050405020304" pitchFamily="18" charset="0"/>
                <a:cs typeface="Times New Roman" panose="02020603050405020304" pitchFamily="18" charset="0"/>
              </a:rPr>
              <a:t>截尾</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根据</a:t>
            </a:r>
            <a:r>
              <a:rPr lang="en-US" altLang="zh-CN" dirty="0">
                <a:latin typeface="Times New Roman" panose="02020603050405020304" pitchFamily="18" charset="0"/>
                <a:cs typeface="Times New Roman" panose="02020603050405020304" pitchFamily="18" charset="0"/>
              </a:rPr>
              <a:t>ACF</a:t>
            </a:r>
            <a:r>
              <a:rPr lang="zh-CN" altLang="en-US" dirty="0">
                <a:latin typeface="Times New Roman" panose="02020603050405020304" pitchFamily="18" charset="0"/>
                <a:cs typeface="Times New Roman" panose="02020603050405020304" pitchFamily="18" charset="0"/>
              </a:rPr>
              <a:t>选取</a:t>
            </a:r>
            <a:r>
              <a:rPr lang="en-US" altLang="zh-CN" dirty="0">
                <a:latin typeface="Times New Roman" panose="02020603050405020304" pitchFamily="18" charset="0"/>
                <a:cs typeface="Times New Roman" panose="02020603050405020304" pitchFamily="18" charset="0"/>
              </a:rPr>
              <a:t>MA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大致就是</a:t>
            </a:r>
            <a:r>
              <a:rPr lang="en-US" altLang="zh-CN" dirty="0">
                <a:latin typeface="Times New Roman" panose="02020603050405020304" pitchFamily="18" charset="0"/>
                <a:cs typeface="Times New Roman" panose="02020603050405020304" pitchFamily="18" charset="0"/>
              </a:rPr>
              <a:t>MA1 or MA2</a:t>
            </a:r>
            <a:endParaRPr lang="zh-CN" altLang="en-US" dirty="0">
              <a:latin typeface="Times New Roman" panose="02020603050405020304" pitchFamily="18" charset="0"/>
              <a:cs typeface="Times New Roman" panose="02020603050405020304" pitchFamily="18" charset="0"/>
            </a:endParaRPr>
          </a:p>
        </p:txBody>
      </p:sp>
      <p:pic>
        <p:nvPicPr>
          <p:cNvPr id="8196" name="Picture 4">
            <a:extLst>
              <a:ext uri="{FF2B5EF4-FFF2-40B4-BE49-F238E27FC236}">
                <a16:creationId xmlns:a16="http://schemas.microsoft.com/office/drawing/2014/main" id="{1BB6FB6F-0C48-4F77-880B-62C9720FF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38400"/>
            <a:ext cx="4961709"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264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a:t>
            </a:r>
            <a:r>
              <a:rPr lang="en-US" altLang="zh-CN" b="1" dirty="0" err="1">
                <a:latin typeface="Times New Roman" panose="02020603050405020304" pitchFamily="18" charset="0"/>
                <a:cs typeface="Times New Roman" panose="02020603050405020304" pitchFamily="18" charset="0"/>
              </a:rPr>
              <a:t>acf</a:t>
            </a:r>
            <a:r>
              <a:rPr lang="en-US" altLang="zh-CN" b="1" dirty="0">
                <a:latin typeface="Times New Roman" panose="02020603050405020304" pitchFamily="18" charset="0"/>
                <a:cs typeface="Times New Roman" panose="02020603050405020304" pitchFamily="18" charset="0"/>
              </a:rPr>
              <a:t> and </a:t>
            </a:r>
            <a:r>
              <a:rPr lang="en-US" altLang="zh-CN" b="1" dirty="0" err="1">
                <a:latin typeface="Times New Roman" panose="02020603050405020304" pitchFamily="18" charset="0"/>
                <a:cs typeface="Times New Roman" panose="02020603050405020304" pitchFamily="18" charset="0"/>
              </a:rPr>
              <a:t>pacf</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65B0D0F-358B-4D33-BF5B-A8AB46C825F9}"/>
              </a:ext>
            </a:extLst>
          </p:cNvPr>
          <p:cNvSpPr txBox="1"/>
          <p:nvPr/>
        </p:nvSpPr>
        <p:spPr>
          <a:xfrm>
            <a:off x="5715000" y="3124200"/>
            <a:ext cx="3200400" cy="1754326"/>
          </a:xfrm>
          <a:prstGeom prst="rect">
            <a:avLst/>
          </a:prstGeom>
          <a:noFill/>
        </p:spPr>
        <p:txBody>
          <a:bodyPr wrap="square">
            <a:spAutoFit/>
          </a:bodyPr>
          <a:lstStyle/>
          <a:p>
            <a:pPr marL="285750" indent="-285750">
              <a:buFont typeface="Arial" panose="020B0604020202020204" pitchFamily="34" charset="0"/>
              <a:buChar char="•"/>
            </a:pPr>
            <a:r>
              <a:rPr lang="en-US" altLang="zh-CN" b="0" i="0" dirty="0">
                <a:effectLst/>
                <a:latin typeface="Times New Roman" panose="02020603050405020304" pitchFamily="18" charset="0"/>
                <a:cs typeface="Times New Roman" panose="02020603050405020304" pitchFamily="18" charset="0"/>
              </a:rPr>
              <a:t>ACF</a:t>
            </a:r>
            <a:r>
              <a:rPr lang="zh-CN" altLang="en-US" b="0" i="0" dirty="0">
                <a:effectLst/>
                <a:latin typeface="Times New Roman" panose="02020603050405020304" pitchFamily="18" charset="0"/>
                <a:cs typeface="Times New Roman" panose="02020603050405020304" pitchFamily="18" charset="0"/>
              </a:rPr>
              <a:t>拖尾</a:t>
            </a:r>
            <a:endParaRPr lang="en-US" altLang="zh-CN"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PACF</a:t>
            </a:r>
            <a:r>
              <a:rPr lang="zh-CN" altLang="en-US" dirty="0">
                <a:latin typeface="Times New Roman" panose="02020603050405020304" pitchFamily="18" charset="0"/>
                <a:cs typeface="Times New Roman" panose="02020603050405020304" pitchFamily="18" charset="0"/>
              </a:rPr>
              <a:t>拖尾</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ARMA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大致就是</a:t>
            </a:r>
            <a:r>
              <a:rPr lang="en-US" altLang="zh-CN" dirty="0">
                <a:latin typeface="Times New Roman" panose="02020603050405020304" pitchFamily="18" charset="0"/>
                <a:cs typeface="Times New Roman" panose="02020603050405020304" pitchFamily="18" charset="0"/>
              </a:rPr>
              <a:t>ARMA(12,12)</a:t>
            </a:r>
            <a:endParaRPr lang="zh-CN" altLang="en-US"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F2C62331-CA64-484F-8BD8-2968D7DC7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48763"/>
            <a:ext cx="5307874"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122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1.4 ARMA – summary</a:t>
            </a:r>
            <a:endParaRPr lang="zh-CN"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BE5FBA5-EDE1-4FB7-8DF2-A6D0A1FC6EAA}"/>
              </a:ext>
            </a:extLst>
          </p:cNvPr>
          <p:cNvSpPr txBox="1"/>
          <p:nvPr/>
        </p:nvSpPr>
        <p:spPr>
          <a:xfrm>
            <a:off x="838200" y="2209800"/>
            <a:ext cx="7772400" cy="2585323"/>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Step 4. </a:t>
            </a:r>
            <a:r>
              <a:rPr lang="zh-CN" altLang="en-US" dirty="0">
                <a:latin typeface="Times New Roman" panose="02020603050405020304" pitchFamily="18" charset="0"/>
                <a:cs typeface="Times New Roman" panose="02020603050405020304" pitchFamily="18" charset="0"/>
              </a:rPr>
              <a:t>根据</a:t>
            </a:r>
            <a:r>
              <a:rPr lang="en-US" altLang="zh-CN" dirty="0">
                <a:latin typeface="Times New Roman" panose="02020603050405020304" pitchFamily="18" charset="0"/>
                <a:cs typeface="Times New Roman" panose="02020603050405020304" pitchFamily="18" charset="0"/>
              </a:rPr>
              <a:t>AIC</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BIC</a:t>
            </a:r>
            <a:r>
              <a:rPr lang="zh-CN" altLang="en-US" dirty="0">
                <a:latin typeface="Times New Roman" panose="02020603050405020304" pitchFamily="18" charset="0"/>
                <a:cs typeface="Times New Roman" panose="02020603050405020304" pitchFamily="18" charset="0"/>
              </a:rPr>
              <a:t>确定</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q</a:t>
            </a:r>
          </a:p>
          <a:p>
            <a:pPr lvl="1"/>
            <a:r>
              <a:rPr lang="zh-CN" altLang="en-US" dirty="0">
                <a:latin typeface="Times New Roman" panose="02020603050405020304" pitchFamily="18" charset="0"/>
                <a:cs typeface="Times New Roman" panose="02020603050405020304" pitchFamily="18" charset="0"/>
              </a:rPr>
              <a:t>同时，根据简约原则，选取尽量简洁的模型（即</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小）</a:t>
            </a:r>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Step 5: </a:t>
            </a:r>
            <a:r>
              <a:rPr lang="zh-CN" altLang="en-US" dirty="0">
                <a:latin typeface="Times New Roman" panose="02020603050405020304" pitchFamily="18" charset="0"/>
                <a:cs typeface="Times New Roman" panose="02020603050405020304" pitchFamily="18" charset="0"/>
              </a:rPr>
              <a:t>进一步根据样本内与样本外预测误差，微调模型的</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q</a:t>
            </a: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098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  VAR</a:t>
            </a:r>
            <a:endParaRPr lang="zh-CN" altLang="zh-CN"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7962866-D458-4D54-A54E-A3D450F6820D}"/>
              </a:ext>
            </a:extLst>
          </p:cNvPr>
          <p:cNvPicPr>
            <a:picLocks noChangeAspect="1"/>
          </p:cNvPicPr>
          <p:nvPr/>
        </p:nvPicPr>
        <p:blipFill>
          <a:blip r:embed="rId2"/>
          <a:stretch>
            <a:fillRect/>
          </a:stretch>
        </p:blipFill>
        <p:spPr>
          <a:xfrm>
            <a:off x="685800" y="2209800"/>
            <a:ext cx="7162800" cy="1947169"/>
          </a:xfrm>
          <a:prstGeom prst="rect">
            <a:avLst/>
          </a:prstGeom>
        </p:spPr>
      </p:pic>
      <p:sp>
        <p:nvSpPr>
          <p:cNvPr id="9" name="文本框 8">
            <a:extLst>
              <a:ext uri="{FF2B5EF4-FFF2-40B4-BE49-F238E27FC236}">
                <a16:creationId xmlns:a16="http://schemas.microsoft.com/office/drawing/2014/main" id="{B03B6E7E-1788-4F7D-907C-A28770872DD9}"/>
              </a:ext>
            </a:extLst>
          </p:cNvPr>
          <p:cNvSpPr txBox="1"/>
          <p:nvPr/>
        </p:nvSpPr>
        <p:spPr>
          <a:xfrm>
            <a:off x="381000" y="4800600"/>
            <a:ext cx="8113713" cy="1200329"/>
          </a:xfrm>
          <a:prstGeom prst="rect">
            <a:avLst/>
          </a:prstGeom>
          <a:noFill/>
        </p:spPr>
        <p:txBody>
          <a:bodyPr wrap="square">
            <a:spAutoFit/>
          </a:bodyPr>
          <a:lstStyle/>
          <a:p>
            <a:r>
              <a:rPr lang="zh-CN" altLang="en-US" b="0" i="0" dirty="0">
                <a:solidFill>
                  <a:srgbClr val="121212"/>
                </a:solidFill>
                <a:effectLst/>
                <a:latin typeface="Times New Roman" panose="02020603050405020304" pitchFamily="18" charset="0"/>
                <a:cs typeface="Times New Roman" panose="02020603050405020304" pitchFamily="18" charset="0"/>
              </a:rPr>
              <a:t>向量自回归模型（</a:t>
            </a:r>
            <a:r>
              <a:rPr lang="en-US" altLang="zh-CN" b="0" i="0" dirty="0">
                <a:solidFill>
                  <a:srgbClr val="121212"/>
                </a:solidFill>
                <a:effectLst/>
                <a:latin typeface="Times New Roman" panose="02020603050405020304" pitchFamily="18" charset="0"/>
                <a:cs typeface="Times New Roman" panose="02020603050405020304" pitchFamily="18" charset="0"/>
              </a:rPr>
              <a:t>vector autoregressive model</a:t>
            </a:r>
            <a:r>
              <a:rPr lang="zh-CN" altLang="en-US" b="0" i="0" dirty="0">
                <a:solidFill>
                  <a:srgbClr val="121212"/>
                </a:solidFill>
                <a:effectLst/>
                <a:latin typeface="Times New Roman" panose="02020603050405020304" pitchFamily="18" charset="0"/>
                <a:cs typeface="Times New Roman" panose="02020603050405020304" pitchFamily="18" charset="0"/>
              </a:rPr>
              <a:t>，简称</a:t>
            </a:r>
            <a:r>
              <a:rPr lang="en-US" altLang="zh-CN" b="0" i="0" dirty="0">
                <a:solidFill>
                  <a:srgbClr val="121212"/>
                </a:solidFill>
                <a:effectLst/>
                <a:latin typeface="Times New Roman" panose="02020603050405020304" pitchFamily="18" charset="0"/>
                <a:cs typeface="Times New Roman" panose="02020603050405020304" pitchFamily="18" charset="0"/>
              </a:rPr>
              <a:t>VAR</a:t>
            </a:r>
            <a:r>
              <a:rPr lang="zh-CN" altLang="en-US" b="0" i="0" dirty="0">
                <a:solidFill>
                  <a:srgbClr val="121212"/>
                </a:solidFill>
                <a:effectLst/>
                <a:latin typeface="Times New Roman" panose="02020603050405020304" pitchFamily="18" charset="0"/>
                <a:cs typeface="Times New Roman" panose="02020603050405020304" pitchFamily="18" charset="0"/>
              </a:rPr>
              <a:t>模型）是非结构性方程组模型，由</a:t>
            </a:r>
            <a:r>
              <a:rPr lang="en-US" altLang="zh-CN" b="0" i="0" dirty="0">
                <a:solidFill>
                  <a:srgbClr val="121212"/>
                </a:solidFill>
                <a:effectLst/>
                <a:latin typeface="Times New Roman" panose="02020603050405020304" pitchFamily="18" charset="0"/>
                <a:cs typeface="Times New Roman" panose="02020603050405020304" pitchFamily="18" charset="0"/>
              </a:rPr>
              <a:t>Sims</a:t>
            </a:r>
            <a:r>
              <a:rPr lang="zh-CN" altLang="en-US" b="0" i="0" dirty="0">
                <a:solidFill>
                  <a:srgbClr val="121212"/>
                </a:solidFill>
                <a:effectLst/>
                <a:latin typeface="Times New Roman" panose="02020603050405020304" pitchFamily="18" charset="0"/>
                <a:cs typeface="Times New Roman" panose="02020603050405020304" pitchFamily="18" charset="0"/>
              </a:rPr>
              <a:t>于</a:t>
            </a:r>
            <a:r>
              <a:rPr lang="en-US" altLang="zh-CN" b="0" i="0" dirty="0">
                <a:solidFill>
                  <a:srgbClr val="121212"/>
                </a:solidFill>
                <a:effectLst/>
                <a:latin typeface="Times New Roman" panose="02020603050405020304" pitchFamily="18" charset="0"/>
                <a:cs typeface="Times New Roman" panose="02020603050405020304" pitchFamily="18" charset="0"/>
              </a:rPr>
              <a:t>1980</a:t>
            </a:r>
            <a:r>
              <a:rPr lang="zh-CN" altLang="en-US" b="0" i="0" dirty="0">
                <a:solidFill>
                  <a:srgbClr val="121212"/>
                </a:solidFill>
                <a:effectLst/>
                <a:latin typeface="Times New Roman" panose="02020603050405020304" pitchFamily="18" charset="0"/>
                <a:cs typeface="Times New Roman" panose="02020603050405020304" pitchFamily="18" charset="0"/>
              </a:rPr>
              <a:t>年提出。在模型的每一个方程中，内生变量对模型的全部内生自变量的滞后项进行回归，进而估计全部内生变量的动态关系，常用于预测相互联系的时间序列系统以及分析随机扰动对变量系统的动态冲击。</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569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1.1 ARMA - intro</a:t>
            </a:r>
            <a:endParaRPr lang="zh-CN" altLang="zh-CN" b="1" dirty="0">
              <a:latin typeface="Times New Roman" panose="02020603050405020304" pitchFamily="18" charset="0"/>
              <a:cs typeface="Times New Roman" panose="02020603050405020304" pitchFamily="18" charset="0"/>
            </a:endParaRPr>
          </a:p>
        </p:txBody>
      </p:sp>
      <p:sp>
        <p:nvSpPr>
          <p:cNvPr id="3" name="Rectangle 3">
            <a:extLst>
              <a:ext uri="{FF2B5EF4-FFF2-40B4-BE49-F238E27FC236}">
                <a16:creationId xmlns:a16="http://schemas.microsoft.com/office/drawing/2014/main" id="{6DC81983-BA0B-46E7-8564-620EB3BA52F2}"/>
              </a:ext>
            </a:extLst>
          </p:cNvPr>
          <p:cNvSpPr txBox="1">
            <a:spLocks noChangeArrowheads="1"/>
          </p:cNvSpPr>
          <p:nvPr/>
        </p:nvSpPr>
        <p:spPr bwMode="auto">
          <a:xfrm>
            <a:off x="454804" y="1828781"/>
            <a:ext cx="8234392" cy="502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eaLnBrk="1" hangingPunct="1"/>
            <a:r>
              <a:rPr lang="en-US" sz="2000" dirty="0">
                <a:latin typeface="Times New Roman" panose="02020603050405020304" pitchFamily="18" charset="0"/>
                <a:cs typeface="Times New Roman" panose="02020603050405020304" pitchFamily="18" charset="0"/>
              </a:rPr>
              <a:t>ARMA(</a:t>
            </a:r>
            <a:r>
              <a:rPr lang="en-US" sz="2000" dirty="0" err="1">
                <a:latin typeface="Times New Roman" panose="02020603050405020304" pitchFamily="18" charset="0"/>
                <a:cs typeface="Times New Roman" panose="02020603050405020304" pitchFamily="18" charset="0"/>
              </a:rPr>
              <a:t>p,q</a:t>
            </a:r>
            <a:r>
              <a:rPr lang="en-US" sz="2000" dirty="0">
                <a:latin typeface="Times New Roman" panose="02020603050405020304" pitchFamily="18" charset="0"/>
                <a:cs typeface="Times New Roman" panose="02020603050405020304" pitchFamily="18" charset="0"/>
              </a:rPr>
              <a:t>) is mixed of AR(p) and MA(q), </a:t>
            </a:r>
          </a:p>
          <a:p>
            <a:pPr eaLnBrk="1" hangingPunct="1"/>
            <a:endParaRPr lang="en-US" sz="2000" dirty="0">
              <a:latin typeface="Times New Roman" panose="02020603050405020304" pitchFamily="18" charset="0"/>
              <a:cs typeface="Times New Roman" panose="02020603050405020304" pitchFamily="18" charset="0"/>
            </a:endParaRPr>
          </a:p>
          <a:p>
            <a:pPr lvl="1" eaLnBrk="1" hangingPunct="1"/>
            <a:r>
              <a:rPr lang="en-US" sz="2000" dirty="0">
                <a:latin typeface="Times New Roman" panose="02020603050405020304" pitchFamily="18" charset="0"/>
                <a:cs typeface="Times New Roman" panose="02020603050405020304" pitchFamily="18" charset="0"/>
              </a:rPr>
              <a:t>for example ARMA(1,1)</a:t>
            </a:r>
          </a:p>
          <a:p>
            <a:pPr eaLnBrk="1" hangingPunct="1">
              <a:buFont typeface="Wingdings 2" panose="05020102010507070707" pitchFamily="82" charset="2"/>
              <a:buNone/>
            </a:pPr>
            <a:endParaRPr lang="en-US" sz="2000" dirty="0">
              <a:latin typeface="Times New Roman" panose="02020603050405020304" pitchFamily="18" charset="0"/>
              <a:cs typeface="Times New Roman" panose="02020603050405020304" pitchFamily="18" charset="0"/>
            </a:endParaRPr>
          </a:p>
          <a:p>
            <a:pPr eaLnBrk="1" hangingPunct="1"/>
            <a:r>
              <a:rPr lang="en-US" sz="2000" dirty="0">
                <a:latin typeface="Times New Roman" panose="02020603050405020304" pitchFamily="18" charset="0"/>
                <a:cs typeface="Times New Roman" panose="02020603050405020304" pitchFamily="18" charset="0"/>
              </a:rPr>
              <a:t>Essentially, it is AR(p)</a:t>
            </a:r>
            <a:r>
              <a:rPr lang="en-US" altLang="zh-CN" sz="2000" dirty="0">
                <a:latin typeface="Times New Roman" panose="02020603050405020304" pitchFamily="18" charset="0"/>
                <a:cs typeface="Times New Roman" panose="02020603050405020304" pitchFamily="18" charset="0"/>
              </a:rPr>
              <a:t>-type mean</a:t>
            </a:r>
            <a:r>
              <a:rPr lang="en-US" sz="2000" dirty="0">
                <a:latin typeface="Times New Roman" panose="02020603050405020304" pitchFamily="18" charset="0"/>
                <a:cs typeface="Times New Roman" panose="02020603050405020304" pitchFamily="18" charset="0"/>
              </a:rPr>
              <a:t> with a MA-type autocorrelated errors</a:t>
            </a:r>
          </a:p>
          <a:p>
            <a:pPr lvl="1" eaLnBrk="1" hangingPunct="1"/>
            <a:r>
              <a:rPr lang="en-US" sz="2000" dirty="0">
                <a:latin typeface="Times New Roman" panose="02020603050405020304" pitchFamily="18" charset="0"/>
                <a:cs typeface="Times New Roman" panose="02020603050405020304" pitchFamily="18" charset="0"/>
              </a:rPr>
              <a:t>AR(p) is useful in finance, but MA is not widely used</a:t>
            </a:r>
          </a:p>
          <a:p>
            <a:pPr lvl="1" eaLnBrk="1" hangingPunct="1"/>
            <a:r>
              <a:rPr lang="en-US" sz="2000" dirty="0">
                <a:latin typeface="Times New Roman" panose="02020603050405020304" pitchFamily="18" charset="0"/>
                <a:cs typeface="Times New Roman" panose="02020603050405020304" pitchFamily="18" charset="0"/>
              </a:rPr>
              <a:t>But AR(p) often have auto</a:t>
            </a:r>
            <a:r>
              <a:rPr lang="en-US" altLang="zh-CN"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correlated errors</a:t>
            </a:r>
          </a:p>
          <a:p>
            <a:pPr lvl="1" eaLnBrk="1" hangingPunct="1"/>
            <a:r>
              <a:rPr lang="en-US" sz="2000" dirty="0">
                <a:latin typeface="Times New Roman" panose="02020603050405020304" pitchFamily="18" charset="0"/>
                <a:cs typeface="Times New Roman" panose="02020603050405020304" pitchFamily="18" charset="0"/>
              </a:rPr>
              <a:t>We explicitly model the error using MA(q), this is why we need a ARMA model</a:t>
            </a:r>
          </a:p>
        </p:txBody>
      </p:sp>
      <p:pic>
        <p:nvPicPr>
          <p:cNvPr id="4" name="Picture 3">
            <a:extLst>
              <a:ext uri="{FF2B5EF4-FFF2-40B4-BE49-F238E27FC236}">
                <a16:creationId xmlns:a16="http://schemas.microsoft.com/office/drawing/2014/main" id="{ED22B39D-00E7-4BA6-AF6B-2D22219FC2D5}"/>
              </a:ext>
            </a:extLst>
          </p:cNvPr>
          <p:cNvPicPr>
            <a:picLocks noChangeAspect="1" noChangeArrowheads="1"/>
          </p:cNvPicPr>
          <p:nvPr/>
        </p:nvPicPr>
        <p:blipFill>
          <a:blip r:embed="rId2"/>
          <a:srcRect/>
          <a:stretch>
            <a:fillRect/>
          </a:stretch>
        </p:blipFill>
        <p:spPr bwMode="auto">
          <a:xfrm>
            <a:off x="1143000" y="3733800"/>
            <a:ext cx="2395274" cy="357190"/>
          </a:xfrm>
          <a:prstGeom prst="rect">
            <a:avLst/>
          </a:prstGeom>
          <a:noFill/>
          <a:ln w="9525">
            <a:noFill/>
            <a:miter lim="800000"/>
            <a:headEnd/>
            <a:tailEnd/>
          </a:ln>
          <a:effectLst/>
        </p:spPr>
      </p:pic>
      <p:pic>
        <p:nvPicPr>
          <p:cNvPr id="5" name="Picture 2">
            <a:extLst>
              <a:ext uri="{FF2B5EF4-FFF2-40B4-BE49-F238E27FC236}">
                <a16:creationId xmlns:a16="http://schemas.microsoft.com/office/drawing/2014/main" id="{ED5CDF70-5505-48E5-91CD-4809BC8342D7}"/>
              </a:ext>
            </a:extLst>
          </p:cNvPr>
          <p:cNvPicPr>
            <a:picLocks noChangeAspect="1" noChangeArrowheads="1"/>
          </p:cNvPicPr>
          <p:nvPr/>
        </p:nvPicPr>
        <p:blipFill>
          <a:blip r:embed="rId3"/>
          <a:srcRect/>
          <a:stretch>
            <a:fillRect/>
          </a:stretch>
        </p:blipFill>
        <p:spPr bwMode="auto">
          <a:xfrm>
            <a:off x="1066800" y="2939254"/>
            <a:ext cx="3822898" cy="428628"/>
          </a:xfrm>
          <a:prstGeom prst="rect">
            <a:avLst/>
          </a:prstGeom>
          <a:noFill/>
          <a:ln w="9525">
            <a:noFill/>
            <a:miter lim="800000"/>
            <a:headEnd/>
            <a:tailEnd/>
          </a:ln>
          <a:effectLst/>
        </p:spPr>
      </p:pic>
    </p:spTree>
    <p:extLst>
      <p:ext uri="{BB962C8B-B14F-4D97-AF65-F5344CB8AC3E}">
        <p14:creationId xmlns:p14="http://schemas.microsoft.com/office/powerpoint/2010/main" val="331116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2.1  VAR - introduction</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B00557F-4C73-4357-A989-34BE67DBA16A}"/>
              </a:ext>
            </a:extLst>
          </p:cNvPr>
          <p:cNvPicPr>
            <a:picLocks noChangeAspect="1"/>
          </p:cNvPicPr>
          <p:nvPr/>
        </p:nvPicPr>
        <p:blipFill>
          <a:blip r:embed="rId2"/>
          <a:stretch>
            <a:fillRect/>
          </a:stretch>
        </p:blipFill>
        <p:spPr>
          <a:xfrm>
            <a:off x="990600" y="2514600"/>
            <a:ext cx="6272809" cy="3124916"/>
          </a:xfrm>
          <a:prstGeom prst="rect">
            <a:avLst/>
          </a:prstGeom>
        </p:spPr>
      </p:pic>
    </p:spTree>
    <p:extLst>
      <p:ext uri="{BB962C8B-B14F-4D97-AF65-F5344CB8AC3E}">
        <p14:creationId xmlns:p14="http://schemas.microsoft.com/office/powerpoint/2010/main" val="1436680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2.1  VAR - introduction</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0DE48B8-7D39-42F0-8C51-915D3748CFD3}"/>
              </a:ext>
            </a:extLst>
          </p:cNvPr>
          <p:cNvPicPr>
            <a:picLocks noChangeAspect="1"/>
          </p:cNvPicPr>
          <p:nvPr/>
        </p:nvPicPr>
        <p:blipFill>
          <a:blip r:embed="rId2"/>
          <a:stretch>
            <a:fillRect/>
          </a:stretch>
        </p:blipFill>
        <p:spPr>
          <a:xfrm>
            <a:off x="549070" y="2715254"/>
            <a:ext cx="7772400" cy="2961769"/>
          </a:xfrm>
          <a:prstGeom prst="rect">
            <a:avLst/>
          </a:prstGeom>
        </p:spPr>
      </p:pic>
    </p:spTree>
    <p:extLst>
      <p:ext uri="{BB962C8B-B14F-4D97-AF65-F5344CB8AC3E}">
        <p14:creationId xmlns:p14="http://schemas.microsoft.com/office/powerpoint/2010/main" val="10961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2.1  VAR - introduction</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77DDD8A-472D-4D3D-887E-9B9DDFDD41A8}"/>
              </a:ext>
            </a:extLst>
          </p:cNvPr>
          <p:cNvPicPr>
            <a:picLocks noChangeAspect="1"/>
          </p:cNvPicPr>
          <p:nvPr/>
        </p:nvPicPr>
        <p:blipFill>
          <a:blip r:embed="rId2"/>
          <a:stretch>
            <a:fillRect/>
          </a:stretch>
        </p:blipFill>
        <p:spPr>
          <a:xfrm>
            <a:off x="581025" y="2286000"/>
            <a:ext cx="7620000" cy="3339734"/>
          </a:xfrm>
          <a:prstGeom prst="rect">
            <a:avLst/>
          </a:prstGeom>
        </p:spPr>
      </p:pic>
    </p:spTree>
    <p:extLst>
      <p:ext uri="{BB962C8B-B14F-4D97-AF65-F5344CB8AC3E}">
        <p14:creationId xmlns:p14="http://schemas.microsoft.com/office/powerpoint/2010/main" val="207953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  VAR – estimation - coefficient</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E17A97D-249D-4801-AB43-4A872EDE2BFD}"/>
              </a:ext>
            </a:extLst>
          </p:cNvPr>
          <p:cNvPicPr>
            <a:picLocks noChangeAspect="1"/>
          </p:cNvPicPr>
          <p:nvPr/>
        </p:nvPicPr>
        <p:blipFill>
          <a:blip r:embed="rId2"/>
          <a:stretch>
            <a:fillRect/>
          </a:stretch>
        </p:blipFill>
        <p:spPr>
          <a:xfrm>
            <a:off x="800100" y="2395072"/>
            <a:ext cx="7543800" cy="2410757"/>
          </a:xfrm>
          <a:prstGeom prst="rect">
            <a:avLst/>
          </a:prstGeom>
        </p:spPr>
      </p:pic>
      <p:sp>
        <p:nvSpPr>
          <p:cNvPr id="7" name="文本框 6">
            <a:extLst>
              <a:ext uri="{FF2B5EF4-FFF2-40B4-BE49-F238E27FC236}">
                <a16:creationId xmlns:a16="http://schemas.microsoft.com/office/drawing/2014/main" id="{475C8EAC-251B-44BD-8C78-0D12E220BC19}"/>
              </a:ext>
            </a:extLst>
          </p:cNvPr>
          <p:cNvSpPr txBox="1"/>
          <p:nvPr/>
        </p:nvSpPr>
        <p:spPr>
          <a:xfrm>
            <a:off x="685800" y="5430839"/>
            <a:ext cx="4572000" cy="369332"/>
          </a:xfrm>
          <a:prstGeom prst="rect">
            <a:avLst/>
          </a:prstGeom>
          <a:noFill/>
        </p:spPr>
        <p:txBody>
          <a:bodyPr wrap="square">
            <a:spAutoFit/>
          </a:bodyPr>
          <a:lstStyle/>
          <a:p>
            <a:r>
              <a:rPr lang="zh-CN" altLang="en-US" b="1" i="0" dirty="0">
                <a:solidFill>
                  <a:srgbClr val="333333"/>
                </a:solidFill>
                <a:effectLst/>
                <a:latin typeface="Helvetica Neue"/>
              </a:rPr>
              <a:t>克罗内克积</a:t>
            </a:r>
            <a:endParaRPr lang="zh-CN" altLang="en-US" dirty="0"/>
          </a:p>
        </p:txBody>
      </p:sp>
      <p:pic>
        <p:nvPicPr>
          <p:cNvPr id="8" name="图形 7">
            <a:extLst>
              <a:ext uri="{FF2B5EF4-FFF2-40B4-BE49-F238E27FC236}">
                <a16:creationId xmlns:a16="http://schemas.microsoft.com/office/drawing/2014/main" id="{52FF44EA-F1F8-42FB-B28B-24201F947A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2800" y="5302999"/>
            <a:ext cx="2998327" cy="994343"/>
          </a:xfrm>
          <a:prstGeom prst="rect">
            <a:avLst/>
          </a:prstGeom>
        </p:spPr>
      </p:pic>
    </p:spTree>
    <p:extLst>
      <p:ext uri="{BB962C8B-B14F-4D97-AF65-F5344CB8AC3E}">
        <p14:creationId xmlns:p14="http://schemas.microsoft.com/office/powerpoint/2010/main" val="967333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  VAR - estimation</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923D513-CCD4-4445-AF96-BB84A31003B6}"/>
              </a:ext>
            </a:extLst>
          </p:cNvPr>
          <p:cNvPicPr>
            <a:picLocks noChangeAspect="1"/>
          </p:cNvPicPr>
          <p:nvPr/>
        </p:nvPicPr>
        <p:blipFill>
          <a:blip r:embed="rId2"/>
          <a:stretch>
            <a:fillRect/>
          </a:stretch>
        </p:blipFill>
        <p:spPr>
          <a:xfrm>
            <a:off x="1143000" y="2133600"/>
            <a:ext cx="6019800" cy="4288706"/>
          </a:xfrm>
          <a:prstGeom prst="rect">
            <a:avLst/>
          </a:prstGeom>
        </p:spPr>
      </p:pic>
    </p:spTree>
    <p:extLst>
      <p:ext uri="{BB962C8B-B14F-4D97-AF65-F5344CB8AC3E}">
        <p14:creationId xmlns:p14="http://schemas.microsoft.com/office/powerpoint/2010/main" val="1097992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  VAR - estimation</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CBA5A51-9E2E-4153-B08F-BE47D5A8F8A5}"/>
              </a:ext>
            </a:extLst>
          </p:cNvPr>
          <p:cNvPicPr>
            <a:picLocks noChangeAspect="1"/>
          </p:cNvPicPr>
          <p:nvPr/>
        </p:nvPicPr>
        <p:blipFill>
          <a:blip r:embed="rId2"/>
          <a:stretch>
            <a:fillRect/>
          </a:stretch>
        </p:blipFill>
        <p:spPr>
          <a:xfrm>
            <a:off x="581025" y="2662584"/>
            <a:ext cx="7648575" cy="2900015"/>
          </a:xfrm>
          <a:prstGeom prst="rect">
            <a:avLst/>
          </a:prstGeom>
        </p:spPr>
      </p:pic>
    </p:spTree>
    <p:extLst>
      <p:ext uri="{BB962C8B-B14F-4D97-AF65-F5344CB8AC3E}">
        <p14:creationId xmlns:p14="http://schemas.microsoft.com/office/powerpoint/2010/main" val="1686724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  VAR – estimation - variance</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C1DC56B-83A2-49E1-BB08-DAC90E40F317}"/>
              </a:ext>
            </a:extLst>
          </p:cNvPr>
          <p:cNvPicPr>
            <a:picLocks noChangeAspect="1"/>
          </p:cNvPicPr>
          <p:nvPr/>
        </p:nvPicPr>
        <p:blipFill>
          <a:blip r:embed="rId2"/>
          <a:stretch>
            <a:fillRect/>
          </a:stretch>
        </p:blipFill>
        <p:spPr>
          <a:xfrm>
            <a:off x="457200" y="2819400"/>
            <a:ext cx="7435850" cy="2794501"/>
          </a:xfrm>
          <a:prstGeom prst="rect">
            <a:avLst/>
          </a:prstGeom>
        </p:spPr>
      </p:pic>
    </p:spTree>
    <p:extLst>
      <p:ext uri="{BB962C8B-B14F-4D97-AF65-F5344CB8AC3E}">
        <p14:creationId xmlns:p14="http://schemas.microsoft.com/office/powerpoint/2010/main" val="1597481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  VAR – estimation - stationary</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88C7C45-435C-468D-BE52-8BA09ED7A4A2}"/>
              </a:ext>
            </a:extLst>
          </p:cNvPr>
          <p:cNvPicPr>
            <a:picLocks noChangeAspect="1"/>
          </p:cNvPicPr>
          <p:nvPr/>
        </p:nvPicPr>
        <p:blipFill>
          <a:blip r:embed="rId2"/>
          <a:stretch>
            <a:fillRect/>
          </a:stretch>
        </p:blipFill>
        <p:spPr>
          <a:xfrm>
            <a:off x="533399" y="2209800"/>
            <a:ext cx="7226215" cy="3810000"/>
          </a:xfrm>
          <a:prstGeom prst="rect">
            <a:avLst/>
          </a:prstGeom>
        </p:spPr>
      </p:pic>
    </p:spTree>
    <p:extLst>
      <p:ext uri="{BB962C8B-B14F-4D97-AF65-F5344CB8AC3E}">
        <p14:creationId xmlns:p14="http://schemas.microsoft.com/office/powerpoint/2010/main" val="2668025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2.2  VAR – estimation – choose K</a:t>
            </a:r>
            <a:endParaRPr lang="zh-CN" altLang="zh-CN"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32B6300-4C90-40BB-B2CC-9116AEE8CCC9}"/>
              </a:ext>
            </a:extLst>
          </p:cNvPr>
          <p:cNvPicPr>
            <a:picLocks noChangeAspect="1"/>
          </p:cNvPicPr>
          <p:nvPr/>
        </p:nvPicPr>
        <p:blipFill>
          <a:blip r:embed="rId2"/>
          <a:stretch>
            <a:fillRect/>
          </a:stretch>
        </p:blipFill>
        <p:spPr>
          <a:xfrm>
            <a:off x="1143000" y="2133600"/>
            <a:ext cx="5901047" cy="4543806"/>
          </a:xfrm>
          <a:prstGeom prst="rect">
            <a:avLst/>
          </a:prstGeom>
        </p:spPr>
      </p:pic>
    </p:spTree>
    <p:extLst>
      <p:ext uri="{BB962C8B-B14F-4D97-AF65-F5344CB8AC3E}">
        <p14:creationId xmlns:p14="http://schemas.microsoft.com/office/powerpoint/2010/main" val="252983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VAR – Impulse response</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240C737-DC89-41F0-B74C-4D734A1F5579}"/>
              </a:ext>
            </a:extLst>
          </p:cNvPr>
          <p:cNvPicPr>
            <a:picLocks noChangeAspect="1"/>
          </p:cNvPicPr>
          <p:nvPr/>
        </p:nvPicPr>
        <p:blipFill>
          <a:blip r:embed="rId2"/>
          <a:stretch>
            <a:fillRect/>
          </a:stretch>
        </p:blipFill>
        <p:spPr>
          <a:xfrm>
            <a:off x="609600" y="2362200"/>
            <a:ext cx="8077200" cy="2593348"/>
          </a:xfrm>
          <a:prstGeom prst="rect">
            <a:avLst/>
          </a:prstGeom>
        </p:spPr>
      </p:pic>
    </p:spTree>
    <p:extLst>
      <p:ext uri="{BB962C8B-B14F-4D97-AF65-F5344CB8AC3E}">
        <p14:creationId xmlns:p14="http://schemas.microsoft.com/office/powerpoint/2010/main" val="3300226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1.1 ARMA - intro</a:t>
            </a:r>
            <a:endParaRPr lang="zh-CN" altLang="zh-CN" b="1" dirty="0">
              <a:latin typeface="Times New Roman" panose="02020603050405020304" pitchFamily="18" charset="0"/>
              <a:cs typeface="Times New Roman" panose="02020603050405020304" pitchFamily="18" charset="0"/>
            </a:endParaRPr>
          </a:p>
        </p:txBody>
      </p:sp>
      <p:sp>
        <p:nvSpPr>
          <p:cNvPr id="3" name="Rectangle 3">
            <a:extLst>
              <a:ext uri="{FF2B5EF4-FFF2-40B4-BE49-F238E27FC236}">
                <a16:creationId xmlns:a16="http://schemas.microsoft.com/office/drawing/2014/main" id="{995631F9-C1D0-4D56-ADD9-D090FDDD63C0}"/>
              </a:ext>
            </a:extLst>
          </p:cNvPr>
          <p:cNvSpPr txBox="1">
            <a:spLocks noChangeArrowheads="1"/>
          </p:cNvSpPr>
          <p:nvPr/>
        </p:nvSpPr>
        <p:spPr bwMode="auto">
          <a:xfrm>
            <a:off x="581025" y="1447800"/>
            <a:ext cx="7805764" cy="552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04800" indent="-304800" algn="l" defTabSz="457200" rtl="0" fontAlgn="base">
              <a:spcBef>
                <a:spcPct val="20000"/>
              </a:spcBef>
              <a:spcAft>
                <a:spcPts val="600"/>
              </a:spcAft>
              <a:buClr>
                <a:schemeClr val="accent2"/>
              </a:buClr>
              <a:buSzPct val="92000"/>
              <a:buFont typeface="Wingdings 2" panose="05020102010507070707" pitchFamily="82" charset="2"/>
              <a:buChar char=""/>
              <a:defRPr kern="1200">
                <a:solidFill>
                  <a:schemeClr val="tx2"/>
                </a:solidFill>
                <a:latin typeface="+mn-lt"/>
                <a:ea typeface="+mn-ea"/>
                <a:cs typeface="+mn-cs"/>
              </a:defRPr>
            </a:lvl1pPr>
            <a:lvl2pPr marL="628650" indent="-304800" algn="l" defTabSz="457200" rtl="0" fontAlgn="base">
              <a:spcBef>
                <a:spcPct val="20000"/>
              </a:spcBef>
              <a:spcAft>
                <a:spcPts val="600"/>
              </a:spcAft>
              <a:buClr>
                <a:schemeClr val="accent2"/>
              </a:buClr>
              <a:buSzPct val="92000"/>
              <a:buFont typeface="Wingdings 2" panose="05020102010507070707" pitchFamily="82" charset="2"/>
              <a:buChar char=""/>
              <a:defRPr sz="1600" kern="1200">
                <a:solidFill>
                  <a:schemeClr val="tx2"/>
                </a:solidFill>
                <a:latin typeface="+mn-lt"/>
                <a:ea typeface="+mn-ea"/>
                <a:cs typeface="+mn-cs"/>
              </a:defRPr>
            </a:lvl2pPr>
            <a:lvl3pPr marL="898525" indent="-269875" algn="l" defTabSz="457200" rtl="0" fontAlgn="base">
              <a:spcBef>
                <a:spcPct val="20000"/>
              </a:spcBef>
              <a:spcAft>
                <a:spcPts val="600"/>
              </a:spcAft>
              <a:buClr>
                <a:schemeClr val="accent2"/>
              </a:buClr>
              <a:buSzPct val="92000"/>
              <a:buFont typeface="Wingdings 2" panose="05020102010507070707" pitchFamily="82" charset="2"/>
              <a:buChar char=""/>
              <a:defRPr sz="1400" kern="1200">
                <a:solidFill>
                  <a:schemeClr val="tx2"/>
                </a:solidFill>
                <a:latin typeface="+mn-lt"/>
                <a:ea typeface="+mn-ea"/>
                <a:cs typeface="+mn-cs"/>
              </a:defRPr>
            </a:lvl3pPr>
            <a:lvl4pPr marL="1241425"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4pPr>
            <a:lvl5pPr marL="1601788" indent="-233363" algn="l" defTabSz="457200" rtl="0" fontAlgn="base">
              <a:spcBef>
                <a:spcPct val="20000"/>
              </a:spcBef>
              <a:spcAft>
                <a:spcPts val="600"/>
              </a:spcAft>
              <a:buClr>
                <a:schemeClr val="accent2"/>
              </a:buClr>
              <a:buSzPct val="92000"/>
              <a:buFont typeface="Wingdings 2" panose="05020102010507070707" pitchFamily="8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eaLnBrk="1" hangingPunct="1">
              <a:lnSpc>
                <a:spcPct val="150000"/>
              </a:lnSpc>
            </a:pPr>
            <a:r>
              <a:rPr lang="en-US" dirty="0">
                <a:latin typeface="Times New Roman" panose="02020603050405020304" pitchFamily="18" charset="0"/>
                <a:cs typeface="Times New Roman" panose="02020603050405020304" pitchFamily="18" charset="0"/>
              </a:rPr>
              <a:t>Properties of ARMA(</a:t>
            </a:r>
            <a:r>
              <a:rPr lang="en-US" dirty="0" err="1">
                <a:latin typeface="Times New Roman" panose="02020603050405020304" pitchFamily="18" charset="0"/>
                <a:cs typeface="Times New Roman" panose="02020603050405020304" pitchFamily="18" charset="0"/>
              </a:rPr>
              <a:t>p,q</a:t>
            </a:r>
            <a:r>
              <a:rPr lang="en-US" dirty="0">
                <a:latin typeface="Times New Roman" panose="02020603050405020304" pitchFamily="18" charset="0"/>
                <a:cs typeface="Times New Roman" panose="02020603050405020304" pitchFamily="18" charset="0"/>
              </a:rPr>
              <a:t>)</a:t>
            </a:r>
          </a:p>
          <a:p>
            <a:pPr lvl="1" eaLnBrk="1" hangingPunct="1">
              <a:lnSpc>
                <a:spcPct val="150000"/>
              </a:lnSpc>
            </a:pPr>
            <a:r>
              <a:rPr lang="en-US" sz="1800" dirty="0">
                <a:latin typeface="Times New Roman" panose="02020603050405020304" pitchFamily="18" charset="0"/>
                <a:cs typeface="Times New Roman" panose="02020603050405020304" pitchFamily="18" charset="0"/>
              </a:rPr>
              <a:t>Stationarity: the same as AR(p)</a:t>
            </a:r>
          </a:p>
          <a:p>
            <a:pPr lvl="1" eaLnBrk="1" hangingPunct="1">
              <a:lnSpc>
                <a:spcPct val="150000"/>
              </a:lnSpc>
            </a:pPr>
            <a:r>
              <a:rPr lang="en-US" sz="1800" dirty="0">
                <a:latin typeface="Times New Roman" panose="02020603050405020304" pitchFamily="18" charset="0"/>
                <a:cs typeface="Times New Roman" panose="02020603050405020304" pitchFamily="18" charset="0"/>
              </a:rPr>
              <a:t>Mean: the same as AR(p)</a:t>
            </a:r>
          </a:p>
          <a:p>
            <a:pPr lvl="1" eaLnBrk="1" hangingPunct="1">
              <a:lnSpc>
                <a:spcPct val="150000"/>
              </a:lnSpc>
            </a:pPr>
            <a:r>
              <a:rPr lang="en-US" sz="1800" dirty="0">
                <a:latin typeface="Times New Roman" panose="02020603050405020304" pitchFamily="18" charset="0"/>
                <a:cs typeface="Times New Roman" panose="02020603050405020304" pitchFamily="18" charset="0"/>
              </a:rPr>
              <a:t>Variance: </a:t>
            </a:r>
            <a:r>
              <a:rPr lang="zh-CN" altLang="en-US" sz="1800" dirty="0">
                <a:latin typeface="Times New Roman" panose="02020603050405020304" pitchFamily="18" charset="0"/>
                <a:cs typeface="Times New Roman" panose="02020603050405020304" pitchFamily="18" charset="0"/>
              </a:rPr>
              <a:t>用下面的类推法</a:t>
            </a:r>
            <a:endParaRPr lang="en-US" sz="1800" dirty="0">
              <a:latin typeface="Times New Roman" panose="02020603050405020304" pitchFamily="18" charset="0"/>
              <a:cs typeface="Times New Roman" panose="02020603050405020304" pitchFamily="18" charset="0"/>
            </a:endParaRPr>
          </a:p>
          <a:p>
            <a:pPr lvl="1" eaLnBrk="1" hangingPunct="1">
              <a:lnSpc>
                <a:spcPct val="150000"/>
              </a:lnSpc>
            </a:pPr>
            <a:r>
              <a:rPr lang="en-US" sz="1800" dirty="0">
                <a:latin typeface="Times New Roman" panose="02020603050405020304" pitchFamily="18" charset="0"/>
                <a:cs typeface="Times New Roman" panose="02020603050405020304" pitchFamily="18" charset="0"/>
              </a:rPr>
              <a:t>Autocorrelation: </a:t>
            </a:r>
          </a:p>
          <a:p>
            <a:pPr lvl="2" eaLnBrk="1" hangingPunct="1">
              <a:lnSpc>
                <a:spcPct val="150000"/>
              </a:lnSpc>
            </a:pPr>
            <a:r>
              <a:rPr lang="en-US" sz="1800" dirty="0">
                <a:latin typeface="Times New Roman" panose="02020603050405020304" pitchFamily="18" charset="0"/>
                <a:cs typeface="Times New Roman" panose="02020603050405020304" pitchFamily="18" charset="0"/>
              </a:rPr>
              <a:t>for k&gt;q, the same as AR(p), i.e., Yule-Walker equation holds</a:t>
            </a:r>
          </a:p>
          <a:p>
            <a:pPr lvl="2" eaLnBrk="1" hangingPunct="1">
              <a:lnSpc>
                <a:spcPct val="150000"/>
              </a:lnSpc>
            </a:pPr>
            <a:r>
              <a:rPr lang="en-US" sz="1800" dirty="0">
                <a:latin typeface="Times New Roman" panose="02020603050405020304" pitchFamily="18" charset="0"/>
                <a:cs typeface="Times New Roman" panose="02020603050405020304" pitchFamily="18" charset="0"/>
              </a:rPr>
              <a:t>For k&lt;=q,  it is different</a:t>
            </a:r>
          </a:p>
        </p:txBody>
      </p:sp>
    </p:spTree>
    <p:extLst>
      <p:ext uri="{BB962C8B-B14F-4D97-AF65-F5344CB8AC3E}">
        <p14:creationId xmlns:p14="http://schemas.microsoft.com/office/powerpoint/2010/main" val="317448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VAR – Impulse response</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B4298B1-8EEF-4BC3-98E3-F6DA4532B9D8}"/>
              </a:ext>
            </a:extLst>
          </p:cNvPr>
          <p:cNvPicPr>
            <a:picLocks noChangeAspect="1"/>
          </p:cNvPicPr>
          <p:nvPr/>
        </p:nvPicPr>
        <p:blipFill>
          <a:blip r:embed="rId2"/>
          <a:stretch>
            <a:fillRect/>
          </a:stretch>
        </p:blipFill>
        <p:spPr>
          <a:xfrm>
            <a:off x="381000" y="2362200"/>
            <a:ext cx="7798460" cy="2819400"/>
          </a:xfrm>
          <a:prstGeom prst="rect">
            <a:avLst/>
          </a:prstGeom>
        </p:spPr>
      </p:pic>
    </p:spTree>
    <p:extLst>
      <p:ext uri="{BB962C8B-B14F-4D97-AF65-F5344CB8AC3E}">
        <p14:creationId xmlns:p14="http://schemas.microsoft.com/office/powerpoint/2010/main" val="4240470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VAR – Impulse response</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CB166CB-788B-477B-A240-9A0D8D07BD45}"/>
              </a:ext>
            </a:extLst>
          </p:cNvPr>
          <p:cNvPicPr>
            <a:picLocks noChangeAspect="1"/>
          </p:cNvPicPr>
          <p:nvPr/>
        </p:nvPicPr>
        <p:blipFill>
          <a:blip r:embed="rId2"/>
          <a:stretch>
            <a:fillRect/>
          </a:stretch>
        </p:blipFill>
        <p:spPr>
          <a:xfrm>
            <a:off x="533400" y="2133600"/>
            <a:ext cx="7890234" cy="2743200"/>
          </a:xfrm>
          <a:prstGeom prst="rect">
            <a:avLst/>
          </a:prstGeom>
        </p:spPr>
      </p:pic>
    </p:spTree>
    <p:extLst>
      <p:ext uri="{BB962C8B-B14F-4D97-AF65-F5344CB8AC3E}">
        <p14:creationId xmlns:p14="http://schemas.microsoft.com/office/powerpoint/2010/main" val="1734472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VAR – Impulse response</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CDE6CC0-7695-4272-8B0F-BCD837F50135}"/>
              </a:ext>
            </a:extLst>
          </p:cNvPr>
          <p:cNvPicPr>
            <a:picLocks noChangeAspect="1"/>
          </p:cNvPicPr>
          <p:nvPr/>
        </p:nvPicPr>
        <p:blipFill>
          <a:blip r:embed="rId2"/>
          <a:stretch>
            <a:fillRect/>
          </a:stretch>
        </p:blipFill>
        <p:spPr>
          <a:xfrm>
            <a:off x="457200" y="2362200"/>
            <a:ext cx="7289800" cy="2948530"/>
          </a:xfrm>
          <a:prstGeom prst="rect">
            <a:avLst/>
          </a:prstGeom>
        </p:spPr>
      </p:pic>
    </p:spTree>
    <p:extLst>
      <p:ext uri="{BB962C8B-B14F-4D97-AF65-F5344CB8AC3E}">
        <p14:creationId xmlns:p14="http://schemas.microsoft.com/office/powerpoint/2010/main" val="626455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VAR – Impulse response</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868E9DD-F3BE-4DAE-8E16-A1BFC7EBC25E}"/>
              </a:ext>
            </a:extLst>
          </p:cNvPr>
          <p:cNvPicPr>
            <a:picLocks noChangeAspect="1"/>
          </p:cNvPicPr>
          <p:nvPr/>
        </p:nvPicPr>
        <p:blipFill>
          <a:blip r:embed="rId2"/>
          <a:stretch>
            <a:fillRect/>
          </a:stretch>
        </p:blipFill>
        <p:spPr>
          <a:xfrm>
            <a:off x="581025" y="2089746"/>
            <a:ext cx="7696200" cy="2238771"/>
          </a:xfrm>
          <a:prstGeom prst="rect">
            <a:avLst/>
          </a:prstGeom>
        </p:spPr>
      </p:pic>
    </p:spTree>
    <p:extLst>
      <p:ext uri="{BB962C8B-B14F-4D97-AF65-F5344CB8AC3E}">
        <p14:creationId xmlns:p14="http://schemas.microsoft.com/office/powerpoint/2010/main" val="2056368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VAR – Impulse response</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C9C8DE5-5486-46C3-8030-A84552DCB7D8}"/>
              </a:ext>
            </a:extLst>
          </p:cNvPr>
          <p:cNvPicPr>
            <a:picLocks noChangeAspect="1"/>
          </p:cNvPicPr>
          <p:nvPr/>
        </p:nvPicPr>
        <p:blipFill>
          <a:blip r:embed="rId2"/>
          <a:stretch>
            <a:fillRect/>
          </a:stretch>
        </p:blipFill>
        <p:spPr>
          <a:xfrm>
            <a:off x="457200" y="2667000"/>
            <a:ext cx="7612037" cy="1752600"/>
          </a:xfrm>
          <a:prstGeom prst="rect">
            <a:avLst/>
          </a:prstGeom>
        </p:spPr>
      </p:pic>
    </p:spTree>
    <p:extLst>
      <p:ext uri="{BB962C8B-B14F-4D97-AF65-F5344CB8AC3E}">
        <p14:creationId xmlns:p14="http://schemas.microsoft.com/office/powerpoint/2010/main" val="3757990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2.3  VAR – Impulse response</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76360F1-47BD-4345-9DF8-CF7EE84AA6B3}"/>
              </a:ext>
            </a:extLst>
          </p:cNvPr>
          <p:cNvPicPr>
            <a:picLocks noChangeAspect="1"/>
          </p:cNvPicPr>
          <p:nvPr/>
        </p:nvPicPr>
        <p:blipFill>
          <a:blip r:embed="rId2"/>
          <a:stretch>
            <a:fillRect/>
          </a:stretch>
        </p:blipFill>
        <p:spPr>
          <a:xfrm>
            <a:off x="1295400" y="2286000"/>
            <a:ext cx="6248400" cy="4165600"/>
          </a:xfrm>
          <a:prstGeom prst="rect">
            <a:avLst/>
          </a:prstGeom>
        </p:spPr>
      </p:pic>
    </p:spTree>
    <p:extLst>
      <p:ext uri="{BB962C8B-B14F-4D97-AF65-F5344CB8AC3E}">
        <p14:creationId xmlns:p14="http://schemas.microsoft.com/office/powerpoint/2010/main" val="340738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2.4  VAR – variance error decompositions</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9D8B12E8-F966-4427-9F24-DCFEC222CE22}"/>
              </a:ext>
            </a:extLst>
          </p:cNvPr>
          <p:cNvPicPr>
            <a:picLocks noChangeAspect="1"/>
          </p:cNvPicPr>
          <p:nvPr/>
        </p:nvPicPr>
        <p:blipFill>
          <a:blip r:embed="rId2"/>
          <a:stretch>
            <a:fillRect/>
          </a:stretch>
        </p:blipFill>
        <p:spPr>
          <a:xfrm>
            <a:off x="526609" y="2590800"/>
            <a:ext cx="8090782" cy="2102493"/>
          </a:xfrm>
          <a:prstGeom prst="rect">
            <a:avLst/>
          </a:prstGeom>
        </p:spPr>
      </p:pic>
    </p:spTree>
    <p:extLst>
      <p:ext uri="{BB962C8B-B14F-4D97-AF65-F5344CB8AC3E}">
        <p14:creationId xmlns:p14="http://schemas.microsoft.com/office/powerpoint/2010/main" val="1443594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2.4  VAR – variance error decompositions</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521D72E-3D0E-4D14-9647-9216CEACFA2E}"/>
              </a:ext>
            </a:extLst>
          </p:cNvPr>
          <p:cNvSpPr txBox="1"/>
          <p:nvPr/>
        </p:nvSpPr>
        <p:spPr>
          <a:xfrm>
            <a:off x="381000" y="2193866"/>
            <a:ext cx="7989888" cy="3139321"/>
          </a:xfrm>
          <a:prstGeom prst="rect">
            <a:avLst/>
          </a:prstGeom>
          <a:noFill/>
        </p:spPr>
        <p:txBody>
          <a:bodyPr wrap="square">
            <a:spAutoFit/>
          </a:bodyPr>
          <a:lstStyle/>
          <a:p>
            <a:r>
              <a:rPr lang="en-US" altLang="zh-CN" b="0" i="0" dirty="0">
                <a:solidFill>
                  <a:srgbClr val="444444"/>
                </a:solidFill>
                <a:effectLst/>
                <a:latin typeface="Times New Roman" panose="02020603050405020304" pitchFamily="18" charset="0"/>
                <a:cs typeface="Times New Roman" panose="02020603050405020304" pitchFamily="18" charset="0"/>
              </a:rPr>
              <a:t>Forecast error variance decomposition (FEVD) is a part of structural analysis which "decomposes" the variance of the forecast error into the contributions from specific exogenous shocks.</a:t>
            </a:r>
          </a:p>
          <a:p>
            <a:endParaRPr lang="en-US" altLang="zh-CN" dirty="0">
              <a:solidFill>
                <a:srgbClr val="444444"/>
              </a:solidFill>
              <a:latin typeface="Times New Roman" panose="02020603050405020304" pitchFamily="18" charset="0"/>
              <a:cs typeface="Times New Roman" panose="02020603050405020304" pitchFamily="18" charset="0"/>
            </a:endParaRPr>
          </a:p>
          <a:p>
            <a:pPr algn="l" fontAlgn="base"/>
            <a:r>
              <a:rPr lang="en-US" altLang="zh-CN" b="0" i="0" dirty="0">
                <a:solidFill>
                  <a:srgbClr val="444444"/>
                </a:solidFill>
                <a:effectLst/>
                <a:latin typeface="Times New Roman" panose="02020603050405020304" pitchFamily="18" charset="0"/>
                <a:cs typeface="Times New Roman" panose="02020603050405020304" pitchFamily="18" charset="0"/>
              </a:rPr>
              <a:t>Intuitively this is useful because it:</a:t>
            </a:r>
          </a:p>
          <a:p>
            <a:pPr algn="l" fontAlgn="base"/>
            <a:endParaRPr lang="en-US" altLang="zh-CN" b="0" i="0" dirty="0">
              <a:solidFill>
                <a:srgbClr val="444444"/>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altLang="zh-CN" b="0" i="0" dirty="0">
                <a:solidFill>
                  <a:srgbClr val="444444"/>
                </a:solidFill>
                <a:effectLst/>
                <a:latin typeface="Times New Roman" panose="02020603050405020304" pitchFamily="18" charset="0"/>
                <a:cs typeface="Times New Roman" panose="02020603050405020304" pitchFamily="18" charset="0"/>
              </a:rPr>
              <a:t>Demonstrates how important a shock is in explaining the variations of the variables in the model.</a:t>
            </a:r>
          </a:p>
          <a:p>
            <a:pPr algn="l" fontAlgn="base">
              <a:buFont typeface="Arial" panose="020B0604020202020204" pitchFamily="34" charset="0"/>
              <a:buChar char="•"/>
            </a:pPr>
            <a:r>
              <a:rPr lang="en-US" altLang="zh-CN" b="0" i="0" dirty="0">
                <a:solidFill>
                  <a:srgbClr val="444444"/>
                </a:solidFill>
                <a:effectLst/>
                <a:latin typeface="Times New Roman" panose="02020603050405020304" pitchFamily="18" charset="0"/>
                <a:cs typeface="Times New Roman" panose="02020603050405020304" pitchFamily="18" charset="0"/>
              </a:rPr>
              <a:t>Shows how that importance changes over time. For example, some shocks may not be responsible for variations in the short-run but may cause longer-term fluctuations.</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0491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2.4  VAR – variance error decompositions</a:t>
            </a:r>
            <a:endParaRPr lang="zh-CN" altLang="zh-CN"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80A6D43-90C7-4E4B-A1AD-AF7C7BE1CAC0}"/>
              </a:ext>
            </a:extLst>
          </p:cNvPr>
          <p:cNvPicPr>
            <a:picLocks noChangeAspect="1"/>
          </p:cNvPicPr>
          <p:nvPr/>
        </p:nvPicPr>
        <p:blipFill rotWithShape="1">
          <a:blip r:embed="rId2"/>
          <a:srcRect b="63973"/>
          <a:stretch/>
        </p:blipFill>
        <p:spPr>
          <a:xfrm>
            <a:off x="228600" y="2438400"/>
            <a:ext cx="8494713" cy="3034755"/>
          </a:xfrm>
          <a:prstGeom prst="rect">
            <a:avLst/>
          </a:prstGeom>
        </p:spPr>
      </p:pic>
    </p:spTree>
    <p:extLst>
      <p:ext uri="{BB962C8B-B14F-4D97-AF65-F5344CB8AC3E}">
        <p14:creationId xmlns:p14="http://schemas.microsoft.com/office/powerpoint/2010/main" val="1510431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2.4  VAR – Granger Causality</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B2F530C-0FE4-4ABE-A7DB-C77DA2F2A5B5}"/>
              </a:ext>
            </a:extLst>
          </p:cNvPr>
          <p:cNvSpPr txBox="1"/>
          <p:nvPr/>
        </p:nvSpPr>
        <p:spPr>
          <a:xfrm>
            <a:off x="602192" y="2057400"/>
            <a:ext cx="7315200" cy="4247317"/>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1956 Norbert Wiener introduced a concept where while measuring two linear time series, </a:t>
            </a:r>
            <a:r>
              <a:rPr lang="en-US" altLang="zh-CN" dirty="0">
                <a:solidFill>
                  <a:srgbClr val="FF0000"/>
                </a:solidFill>
                <a:latin typeface="Times New Roman" panose="02020603050405020304" pitchFamily="18" charset="0"/>
                <a:cs typeface="Times New Roman" panose="02020603050405020304" pitchFamily="18" charset="0"/>
              </a:rPr>
              <a:t>if one can predict the first series by using the past information from both the series better than just plain vanilla prediction of the first series using its past information alone without the second series, then one may infer that the second series causes the first one</a:t>
            </a:r>
            <a:r>
              <a:rPr lang="en-US" altLang="zh-CN" dirty="0">
                <a:latin typeface="Times New Roman" panose="02020603050405020304" pitchFamily="18" charset="0"/>
                <a:cs typeface="Times New Roman" panose="02020603050405020304" pitchFamily="18" charset="0"/>
              </a:rPr>
              <a:t>.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first practical work was done by Clive Granger after which the method is named Granger </a:t>
            </a:r>
            <a:r>
              <a:rPr lang="en-US" altLang="zh-CN" dirty="0" err="1">
                <a:latin typeface="Times New Roman" panose="02020603050405020304" pitchFamily="18" charset="0"/>
                <a:cs typeface="Times New Roman" panose="02020603050405020304" pitchFamily="18" charset="0"/>
              </a:rPr>
              <a:t>causality.Further</a:t>
            </a:r>
            <a:r>
              <a:rPr lang="en-US" altLang="zh-CN" dirty="0">
                <a:latin typeface="Times New Roman" panose="02020603050405020304" pitchFamily="18" charset="0"/>
                <a:cs typeface="Times New Roman" panose="02020603050405020304" pitchFamily="18" charset="0"/>
              </a:rPr>
              <a:t> advancements were also done by economist </a:t>
            </a:r>
            <a:r>
              <a:rPr lang="en-US" altLang="zh-CN" dirty="0" err="1">
                <a:latin typeface="Times New Roman" panose="02020603050405020304" pitchFamily="18" charset="0"/>
                <a:cs typeface="Times New Roman" panose="02020603050405020304" pitchFamily="18" charset="0"/>
              </a:rPr>
              <a:t>Gweke</a:t>
            </a:r>
            <a:r>
              <a:rPr lang="en-US" altLang="zh-CN" dirty="0">
                <a:latin typeface="Times New Roman" panose="02020603050405020304" pitchFamily="18" charset="0"/>
                <a:cs typeface="Times New Roman" panose="02020603050405020304" pitchFamily="18" charset="0"/>
              </a:rPr>
              <a:t> in 1982 and known as </a:t>
            </a:r>
            <a:r>
              <a:rPr lang="en-US" altLang="zh-CN" dirty="0" err="1">
                <a:solidFill>
                  <a:srgbClr val="FF0000"/>
                </a:solidFill>
                <a:latin typeface="Times New Roman" panose="02020603050405020304" pitchFamily="18" charset="0"/>
                <a:cs typeface="Times New Roman" panose="02020603050405020304" pitchFamily="18" charset="0"/>
              </a:rPr>
              <a:t>Gweke</a:t>
            </a:r>
            <a:r>
              <a:rPr lang="en-US" altLang="zh-CN" dirty="0">
                <a:solidFill>
                  <a:srgbClr val="FF0000"/>
                </a:solidFill>
                <a:latin typeface="Times New Roman" panose="02020603050405020304" pitchFamily="18" charset="0"/>
                <a:cs typeface="Times New Roman" panose="02020603050405020304" pitchFamily="18" charset="0"/>
              </a:rPr>
              <a:t>-Granger causality.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Therefore this concept extends the use cases of VAR models further where one can statistically test if one time series is the cause of the other.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If we have evidence that the first series granger causes the second one, we may infer that the first series is the cause and the second series is the effect.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32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1.1 ARMA - intro</a:t>
            </a:r>
            <a:endParaRPr lang="zh-CN" altLang="zh-CN"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F9F97816-4D46-4D62-84EB-7AFA475DBB51}"/>
              </a:ext>
            </a:extLst>
          </p:cNvPr>
          <p:cNvPicPr>
            <a:picLocks noChangeAspect="1"/>
          </p:cNvPicPr>
          <p:nvPr/>
        </p:nvPicPr>
        <p:blipFill>
          <a:blip r:embed="rId2"/>
          <a:stretch>
            <a:fillRect/>
          </a:stretch>
        </p:blipFill>
        <p:spPr>
          <a:xfrm>
            <a:off x="628650" y="2362200"/>
            <a:ext cx="7886700" cy="3609975"/>
          </a:xfrm>
          <a:prstGeom prst="rect">
            <a:avLst/>
          </a:prstGeom>
        </p:spPr>
      </p:pic>
    </p:spTree>
    <p:extLst>
      <p:ext uri="{BB962C8B-B14F-4D97-AF65-F5344CB8AC3E}">
        <p14:creationId xmlns:p14="http://schemas.microsoft.com/office/powerpoint/2010/main" val="3733714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2.4  VAR – Granger Causality</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E4C9CF4-9AD5-408E-9C0A-F8CD2D43B2FD}"/>
              </a:ext>
            </a:extLst>
          </p:cNvPr>
          <p:cNvPicPr>
            <a:picLocks noChangeAspect="1"/>
          </p:cNvPicPr>
          <p:nvPr/>
        </p:nvPicPr>
        <p:blipFill>
          <a:blip r:embed="rId2"/>
          <a:stretch>
            <a:fillRect/>
          </a:stretch>
        </p:blipFill>
        <p:spPr>
          <a:xfrm>
            <a:off x="762000" y="2514600"/>
            <a:ext cx="6629400" cy="3410070"/>
          </a:xfrm>
          <a:prstGeom prst="rect">
            <a:avLst/>
          </a:prstGeom>
        </p:spPr>
      </p:pic>
    </p:spTree>
    <p:extLst>
      <p:ext uri="{BB962C8B-B14F-4D97-AF65-F5344CB8AC3E}">
        <p14:creationId xmlns:p14="http://schemas.microsoft.com/office/powerpoint/2010/main" val="3912949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2C1A56E-C044-41F5-9933-C9ABEB8AFAC9}"/>
              </a:ext>
            </a:extLst>
          </p:cNvPr>
          <p:cNvPicPr>
            <a:picLocks noChangeAspect="1"/>
          </p:cNvPicPr>
          <p:nvPr/>
        </p:nvPicPr>
        <p:blipFill>
          <a:blip r:embed="rId2"/>
          <a:stretch>
            <a:fillRect/>
          </a:stretch>
        </p:blipFill>
        <p:spPr>
          <a:xfrm>
            <a:off x="808703" y="3124990"/>
            <a:ext cx="7315200" cy="2361858"/>
          </a:xfrm>
          <a:prstGeom prst="rect">
            <a:avLst/>
          </a:prstGeom>
        </p:spPr>
      </p:pic>
      <p:sp>
        <p:nvSpPr>
          <p:cNvPr id="8" name="文本框 7">
            <a:extLst>
              <a:ext uri="{FF2B5EF4-FFF2-40B4-BE49-F238E27FC236}">
                <a16:creationId xmlns:a16="http://schemas.microsoft.com/office/drawing/2014/main" id="{5DAA80AF-6153-4333-97B3-A0DA68860513}"/>
              </a:ext>
            </a:extLst>
          </p:cNvPr>
          <p:cNvSpPr txBox="1"/>
          <p:nvPr/>
        </p:nvSpPr>
        <p:spPr>
          <a:xfrm>
            <a:off x="838200" y="2186265"/>
            <a:ext cx="38862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数据读取</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1312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DAA80AF-6153-4333-97B3-A0DA68860513}"/>
              </a:ext>
            </a:extLst>
          </p:cNvPr>
          <p:cNvSpPr txBox="1"/>
          <p:nvPr/>
        </p:nvSpPr>
        <p:spPr>
          <a:xfrm>
            <a:off x="838200" y="2186265"/>
            <a:ext cx="38862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数据准备 </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初步分析</a:t>
            </a:r>
            <a:endParaRPr lang="en-US" altLang="zh-CN"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58D7203-E6E5-4303-8D61-3D7815248702}"/>
              </a:ext>
            </a:extLst>
          </p:cNvPr>
          <p:cNvPicPr>
            <a:picLocks noChangeAspect="1"/>
          </p:cNvPicPr>
          <p:nvPr/>
        </p:nvPicPr>
        <p:blipFill>
          <a:blip r:embed="rId2"/>
          <a:stretch>
            <a:fillRect/>
          </a:stretch>
        </p:blipFill>
        <p:spPr>
          <a:xfrm>
            <a:off x="381000" y="3443748"/>
            <a:ext cx="3054453" cy="975979"/>
          </a:xfrm>
          <a:prstGeom prst="rect">
            <a:avLst/>
          </a:prstGeom>
        </p:spPr>
      </p:pic>
      <p:pic>
        <p:nvPicPr>
          <p:cNvPr id="5" name="图片 4">
            <a:extLst>
              <a:ext uri="{FF2B5EF4-FFF2-40B4-BE49-F238E27FC236}">
                <a16:creationId xmlns:a16="http://schemas.microsoft.com/office/drawing/2014/main" id="{B09C5735-1D62-4769-9F37-0B1DCEF0A5AB}"/>
              </a:ext>
            </a:extLst>
          </p:cNvPr>
          <p:cNvPicPr>
            <a:picLocks noChangeAspect="1"/>
          </p:cNvPicPr>
          <p:nvPr/>
        </p:nvPicPr>
        <p:blipFill>
          <a:blip r:embed="rId3"/>
          <a:stretch>
            <a:fillRect/>
          </a:stretch>
        </p:blipFill>
        <p:spPr>
          <a:xfrm>
            <a:off x="3733800" y="2533880"/>
            <a:ext cx="4926984" cy="3352381"/>
          </a:xfrm>
          <a:prstGeom prst="rect">
            <a:avLst/>
          </a:prstGeom>
        </p:spPr>
      </p:pic>
    </p:spTree>
    <p:extLst>
      <p:ext uri="{BB962C8B-B14F-4D97-AF65-F5344CB8AC3E}">
        <p14:creationId xmlns:p14="http://schemas.microsoft.com/office/powerpoint/2010/main" val="2131841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DAA80AF-6153-4333-97B3-A0DA68860513}"/>
              </a:ext>
            </a:extLst>
          </p:cNvPr>
          <p:cNvSpPr txBox="1"/>
          <p:nvPr/>
        </p:nvSpPr>
        <p:spPr>
          <a:xfrm>
            <a:off x="838200" y="2186265"/>
            <a:ext cx="38862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差分 </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平稳性</a:t>
            </a:r>
            <a:endParaRPr lang="en-US" altLang="zh-CN"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00E08B8-F278-479A-9FAB-8E4CE02088B2}"/>
              </a:ext>
            </a:extLst>
          </p:cNvPr>
          <p:cNvPicPr>
            <a:picLocks noChangeAspect="1"/>
          </p:cNvPicPr>
          <p:nvPr/>
        </p:nvPicPr>
        <p:blipFill>
          <a:blip r:embed="rId2"/>
          <a:stretch>
            <a:fillRect/>
          </a:stretch>
        </p:blipFill>
        <p:spPr>
          <a:xfrm>
            <a:off x="3581400" y="2533878"/>
            <a:ext cx="4901587" cy="3352381"/>
          </a:xfrm>
          <a:prstGeom prst="rect">
            <a:avLst/>
          </a:prstGeom>
        </p:spPr>
      </p:pic>
      <p:pic>
        <p:nvPicPr>
          <p:cNvPr id="10" name="图片 9">
            <a:extLst>
              <a:ext uri="{FF2B5EF4-FFF2-40B4-BE49-F238E27FC236}">
                <a16:creationId xmlns:a16="http://schemas.microsoft.com/office/drawing/2014/main" id="{D7EF3C39-818C-46B2-9055-4B6BE0858BB4}"/>
              </a:ext>
            </a:extLst>
          </p:cNvPr>
          <p:cNvPicPr>
            <a:picLocks noChangeAspect="1"/>
          </p:cNvPicPr>
          <p:nvPr/>
        </p:nvPicPr>
        <p:blipFill>
          <a:blip r:embed="rId3"/>
          <a:stretch>
            <a:fillRect/>
          </a:stretch>
        </p:blipFill>
        <p:spPr>
          <a:xfrm>
            <a:off x="304800" y="3429000"/>
            <a:ext cx="3054620" cy="1209675"/>
          </a:xfrm>
          <a:prstGeom prst="rect">
            <a:avLst/>
          </a:prstGeom>
        </p:spPr>
      </p:pic>
    </p:spTree>
    <p:extLst>
      <p:ext uri="{BB962C8B-B14F-4D97-AF65-F5344CB8AC3E}">
        <p14:creationId xmlns:p14="http://schemas.microsoft.com/office/powerpoint/2010/main" val="1906245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DAA80AF-6153-4333-97B3-A0DA68860513}"/>
              </a:ext>
            </a:extLst>
          </p:cNvPr>
          <p:cNvSpPr txBox="1"/>
          <p:nvPr/>
        </p:nvSpPr>
        <p:spPr>
          <a:xfrm>
            <a:off x="838200" y="2186265"/>
            <a:ext cx="38862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3 VAR</a:t>
            </a:r>
            <a:r>
              <a:rPr lang="zh-CN" altLang="en-US" sz="2400" dirty="0">
                <a:latin typeface="Times New Roman" panose="02020603050405020304" pitchFamily="18" charset="0"/>
                <a:cs typeface="Times New Roman" panose="02020603050405020304" pitchFamily="18" charset="0"/>
              </a:rPr>
              <a:t>建模</a:t>
            </a:r>
            <a:endParaRPr lang="en-US" altLang="zh-CN"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1A77CB4-3D7E-4A5F-89F9-A69DBFB76875}"/>
              </a:ext>
            </a:extLst>
          </p:cNvPr>
          <p:cNvPicPr>
            <a:picLocks noChangeAspect="1"/>
          </p:cNvPicPr>
          <p:nvPr/>
        </p:nvPicPr>
        <p:blipFill>
          <a:blip r:embed="rId2"/>
          <a:stretch>
            <a:fillRect/>
          </a:stretch>
        </p:blipFill>
        <p:spPr>
          <a:xfrm>
            <a:off x="803787" y="3049973"/>
            <a:ext cx="7481977" cy="2193668"/>
          </a:xfrm>
          <a:prstGeom prst="rect">
            <a:avLst/>
          </a:prstGeom>
        </p:spPr>
      </p:pic>
    </p:spTree>
    <p:extLst>
      <p:ext uri="{BB962C8B-B14F-4D97-AF65-F5344CB8AC3E}">
        <p14:creationId xmlns:p14="http://schemas.microsoft.com/office/powerpoint/2010/main" val="1055217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959A1E83-BC98-4BE8-864F-D909313947B5}"/>
              </a:ext>
            </a:extLst>
          </p:cNvPr>
          <p:cNvPicPr>
            <a:picLocks noChangeAspect="1"/>
          </p:cNvPicPr>
          <p:nvPr/>
        </p:nvPicPr>
        <p:blipFill>
          <a:blip r:embed="rId2"/>
          <a:stretch>
            <a:fillRect/>
          </a:stretch>
        </p:blipFill>
        <p:spPr>
          <a:xfrm>
            <a:off x="1524000" y="665265"/>
            <a:ext cx="6248400" cy="6057901"/>
          </a:xfrm>
          <a:prstGeom prst="rect">
            <a:avLst/>
          </a:prstGeom>
        </p:spPr>
      </p:pic>
    </p:spTree>
    <p:extLst>
      <p:ext uri="{BB962C8B-B14F-4D97-AF65-F5344CB8AC3E}">
        <p14:creationId xmlns:p14="http://schemas.microsoft.com/office/powerpoint/2010/main" val="313426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DAA80AF-6153-4333-97B3-A0DA68860513}"/>
              </a:ext>
            </a:extLst>
          </p:cNvPr>
          <p:cNvSpPr txBox="1"/>
          <p:nvPr/>
        </p:nvSpPr>
        <p:spPr>
          <a:xfrm>
            <a:off x="838200" y="2186265"/>
            <a:ext cx="38862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3 VAR</a:t>
            </a:r>
            <a:r>
              <a:rPr lang="zh-CN" altLang="en-US" sz="2400" dirty="0">
                <a:latin typeface="Times New Roman" panose="02020603050405020304" pitchFamily="18" charset="0"/>
                <a:cs typeface="Times New Roman" panose="02020603050405020304" pitchFamily="18" charset="0"/>
              </a:rPr>
              <a:t>建模 </a:t>
            </a:r>
            <a:r>
              <a:rPr lang="en-US" altLang="zh-CN" sz="2400" dirty="0">
                <a:latin typeface="Times New Roman" panose="02020603050405020304" pitchFamily="18" charset="0"/>
                <a:cs typeface="Times New Roman" panose="02020603050405020304" pitchFamily="18" charset="0"/>
              </a:rPr>
              <a:t>– order selection</a:t>
            </a:r>
          </a:p>
        </p:txBody>
      </p:sp>
      <p:pic>
        <p:nvPicPr>
          <p:cNvPr id="4" name="图片 3">
            <a:extLst>
              <a:ext uri="{FF2B5EF4-FFF2-40B4-BE49-F238E27FC236}">
                <a16:creationId xmlns:a16="http://schemas.microsoft.com/office/drawing/2014/main" id="{BC85FB82-B5B6-4DCD-8019-AB61D32108E9}"/>
              </a:ext>
            </a:extLst>
          </p:cNvPr>
          <p:cNvPicPr>
            <a:picLocks noChangeAspect="1"/>
          </p:cNvPicPr>
          <p:nvPr/>
        </p:nvPicPr>
        <p:blipFill>
          <a:blip r:embed="rId2"/>
          <a:stretch>
            <a:fillRect/>
          </a:stretch>
        </p:blipFill>
        <p:spPr>
          <a:xfrm>
            <a:off x="581025" y="3029719"/>
            <a:ext cx="7772400" cy="1358207"/>
          </a:xfrm>
          <a:prstGeom prst="rect">
            <a:avLst/>
          </a:prstGeom>
        </p:spPr>
      </p:pic>
    </p:spTree>
    <p:extLst>
      <p:ext uri="{BB962C8B-B14F-4D97-AF65-F5344CB8AC3E}">
        <p14:creationId xmlns:p14="http://schemas.microsoft.com/office/powerpoint/2010/main" val="346178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E1A0763-E472-4F00-9B46-7AAF6163BF51}"/>
              </a:ext>
            </a:extLst>
          </p:cNvPr>
          <p:cNvPicPr>
            <a:picLocks noChangeAspect="1"/>
          </p:cNvPicPr>
          <p:nvPr/>
        </p:nvPicPr>
        <p:blipFill>
          <a:blip r:embed="rId2"/>
          <a:stretch>
            <a:fillRect/>
          </a:stretch>
        </p:blipFill>
        <p:spPr>
          <a:xfrm>
            <a:off x="171857" y="2514600"/>
            <a:ext cx="4050467" cy="2819400"/>
          </a:xfrm>
          <a:prstGeom prst="rect">
            <a:avLst/>
          </a:prstGeom>
        </p:spPr>
      </p:pic>
      <p:pic>
        <p:nvPicPr>
          <p:cNvPr id="9" name="图片 8">
            <a:extLst>
              <a:ext uri="{FF2B5EF4-FFF2-40B4-BE49-F238E27FC236}">
                <a16:creationId xmlns:a16="http://schemas.microsoft.com/office/drawing/2014/main" id="{621E0C5F-4CE8-495A-9C61-73C58978A241}"/>
              </a:ext>
            </a:extLst>
          </p:cNvPr>
          <p:cNvPicPr>
            <a:picLocks noChangeAspect="1"/>
          </p:cNvPicPr>
          <p:nvPr/>
        </p:nvPicPr>
        <p:blipFill>
          <a:blip r:embed="rId3"/>
          <a:stretch>
            <a:fillRect/>
          </a:stretch>
        </p:blipFill>
        <p:spPr>
          <a:xfrm>
            <a:off x="4343400" y="2362200"/>
            <a:ext cx="4456678" cy="3488648"/>
          </a:xfrm>
          <a:prstGeom prst="rect">
            <a:avLst/>
          </a:prstGeom>
        </p:spPr>
      </p:pic>
    </p:spTree>
    <p:extLst>
      <p:ext uri="{BB962C8B-B14F-4D97-AF65-F5344CB8AC3E}">
        <p14:creationId xmlns:p14="http://schemas.microsoft.com/office/powerpoint/2010/main" val="1883490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71258F9-0E96-4D74-B66A-E27D254CCD74}"/>
              </a:ext>
            </a:extLst>
          </p:cNvPr>
          <p:cNvSpPr txBox="1"/>
          <p:nvPr/>
        </p:nvSpPr>
        <p:spPr>
          <a:xfrm>
            <a:off x="304800" y="2192042"/>
            <a:ext cx="38862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4 VAR</a:t>
            </a:r>
            <a:r>
              <a:rPr lang="zh-CN" altLang="en-US" sz="2400" dirty="0">
                <a:latin typeface="Times New Roman" panose="02020603050405020304" pitchFamily="18" charset="0"/>
                <a:cs typeface="Times New Roman" panose="02020603050405020304" pitchFamily="18" charset="0"/>
              </a:rPr>
              <a:t>建模 </a:t>
            </a:r>
            <a:r>
              <a:rPr lang="en-US" altLang="zh-CN" sz="2400" dirty="0">
                <a:latin typeface="Times New Roman" panose="02020603050405020304" pitchFamily="18" charset="0"/>
                <a:cs typeface="Times New Roman" panose="02020603050405020304" pitchFamily="18" charset="0"/>
              </a:rPr>
              <a:t>– prediction</a:t>
            </a:r>
          </a:p>
        </p:txBody>
      </p:sp>
      <p:pic>
        <p:nvPicPr>
          <p:cNvPr id="8" name="图片 7">
            <a:extLst>
              <a:ext uri="{FF2B5EF4-FFF2-40B4-BE49-F238E27FC236}">
                <a16:creationId xmlns:a16="http://schemas.microsoft.com/office/drawing/2014/main" id="{3F8A976C-FD45-43C3-AF9C-2BF9E83AE85A}"/>
              </a:ext>
            </a:extLst>
          </p:cNvPr>
          <p:cNvPicPr>
            <a:picLocks noChangeAspect="1"/>
          </p:cNvPicPr>
          <p:nvPr/>
        </p:nvPicPr>
        <p:blipFill>
          <a:blip r:embed="rId2"/>
          <a:stretch>
            <a:fillRect/>
          </a:stretch>
        </p:blipFill>
        <p:spPr>
          <a:xfrm>
            <a:off x="581025" y="3051105"/>
            <a:ext cx="7439057" cy="2292763"/>
          </a:xfrm>
          <a:prstGeom prst="rect">
            <a:avLst/>
          </a:prstGeom>
        </p:spPr>
      </p:pic>
    </p:spTree>
    <p:extLst>
      <p:ext uri="{BB962C8B-B14F-4D97-AF65-F5344CB8AC3E}">
        <p14:creationId xmlns:p14="http://schemas.microsoft.com/office/powerpoint/2010/main" val="815848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930B854-097E-4707-B974-3A211F1D63B7}"/>
              </a:ext>
            </a:extLst>
          </p:cNvPr>
          <p:cNvPicPr>
            <a:picLocks noChangeAspect="1"/>
          </p:cNvPicPr>
          <p:nvPr/>
        </p:nvPicPr>
        <p:blipFill>
          <a:blip r:embed="rId2"/>
          <a:stretch>
            <a:fillRect/>
          </a:stretch>
        </p:blipFill>
        <p:spPr>
          <a:xfrm>
            <a:off x="1600200" y="533400"/>
            <a:ext cx="6364637" cy="6155961"/>
          </a:xfrm>
          <a:prstGeom prst="rect">
            <a:avLst/>
          </a:prstGeom>
        </p:spPr>
      </p:pic>
    </p:spTree>
    <p:extLst>
      <p:ext uri="{BB962C8B-B14F-4D97-AF65-F5344CB8AC3E}">
        <p14:creationId xmlns:p14="http://schemas.microsoft.com/office/powerpoint/2010/main" val="81951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1.1 ARMA - intro</a:t>
            </a:r>
            <a:endParaRPr lang="zh-CN" altLang="zh-CN" b="1" dirty="0">
              <a:latin typeface="Times New Roman" panose="02020603050405020304" pitchFamily="18" charset="0"/>
              <a:cs typeface="Times New Roman" panose="02020603050405020304" pitchFamily="18" charset="0"/>
            </a:endParaRPr>
          </a:p>
        </p:txBody>
      </p:sp>
      <p:pic>
        <p:nvPicPr>
          <p:cNvPr id="4" name="Picture 4" descr="ClothingExportsOrig">
            <a:extLst>
              <a:ext uri="{FF2B5EF4-FFF2-40B4-BE49-F238E27FC236}">
                <a16:creationId xmlns:a16="http://schemas.microsoft.com/office/drawing/2014/main" id="{E6211957-1E9F-4046-ACDC-3A4F9A378B21}"/>
              </a:ext>
            </a:extLst>
          </p:cNvPr>
          <p:cNvPicPr>
            <a:picLocks noChangeAspect="1" noChangeArrowheads="1"/>
          </p:cNvPicPr>
          <p:nvPr/>
        </p:nvPicPr>
        <p:blipFill>
          <a:blip r:embed="rId2" cstate="print"/>
          <a:srcRect/>
          <a:stretch>
            <a:fillRect/>
          </a:stretch>
        </p:blipFill>
        <p:spPr bwMode="auto">
          <a:xfrm>
            <a:off x="76200" y="2615671"/>
            <a:ext cx="4054355" cy="2890838"/>
          </a:xfrm>
          <a:prstGeom prst="rect">
            <a:avLst/>
          </a:prstGeom>
          <a:noFill/>
        </p:spPr>
      </p:pic>
      <p:pic>
        <p:nvPicPr>
          <p:cNvPr id="5" name="Picture 4" descr="ClothingExportsOrigLog">
            <a:extLst>
              <a:ext uri="{FF2B5EF4-FFF2-40B4-BE49-F238E27FC236}">
                <a16:creationId xmlns:a16="http://schemas.microsoft.com/office/drawing/2014/main" id="{D3CCF242-49EB-4B6C-BFDE-8B2AF8F72788}"/>
              </a:ext>
            </a:extLst>
          </p:cNvPr>
          <p:cNvPicPr>
            <a:picLocks noChangeAspect="1" noChangeArrowheads="1"/>
          </p:cNvPicPr>
          <p:nvPr/>
        </p:nvPicPr>
        <p:blipFill>
          <a:blip r:embed="rId3" cstate="print"/>
          <a:srcRect/>
          <a:stretch>
            <a:fillRect/>
          </a:stretch>
        </p:blipFill>
        <p:spPr bwMode="auto">
          <a:xfrm>
            <a:off x="4516548" y="2645304"/>
            <a:ext cx="4151303" cy="2890837"/>
          </a:xfrm>
          <a:prstGeom prst="rect">
            <a:avLst/>
          </a:prstGeom>
          <a:noFill/>
        </p:spPr>
      </p:pic>
    </p:spTree>
    <p:extLst>
      <p:ext uri="{BB962C8B-B14F-4D97-AF65-F5344CB8AC3E}">
        <p14:creationId xmlns:p14="http://schemas.microsoft.com/office/powerpoint/2010/main" val="42334756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D2554F9-4B6D-45E1-8FCC-FAC78D1DECC2}"/>
              </a:ext>
            </a:extLst>
          </p:cNvPr>
          <p:cNvSpPr txBox="1"/>
          <p:nvPr/>
        </p:nvSpPr>
        <p:spPr>
          <a:xfrm>
            <a:off x="381000" y="2286000"/>
            <a:ext cx="6934200" cy="286232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5 VAR</a:t>
            </a:r>
            <a:r>
              <a:rPr lang="zh-CN" altLang="en-US" sz="1800" dirty="0">
                <a:latin typeface="Times New Roman" panose="02020603050405020304" pitchFamily="18" charset="0"/>
                <a:cs typeface="Times New Roman" panose="02020603050405020304" pitchFamily="18" charset="0"/>
              </a:rPr>
              <a:t>建模 </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脉冲响应分析</a:t>
            </a:r>
            <a:endParaRPr lang="en-US" altLang="zh-CN" sz="18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参数</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，即分析一个单位标准差的冲击对未来</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期的影响</a:t>
            </a:r>
            <a:endParaRPr lang="en-US" altLang="zh-CN"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97C6743-77CB-46F4-B768-C1CC58A77674}"/>
              </a:ext>
            </a:extLst>
          </p:cNvPr>
          <p:cNvPicPr>
            <a:picLocks noChangeAspect="1"/>
          </p:cNvPicPr>
          <p:nvPr/>
        </p:nvPicPr>
        <p:blipFill>
          <a:blip r:embed="rId2"/>
          <a:stretch>
            <a:fillRect/>
          </a:stretch>
        </p:blipFill>
        <p:spPr>
          <a:xfrm>
            <a:off x="762000" y="2895600"/>
            <a:ext cx="3334570" cy="1307069"/>
          </a:xfrm>
          <a:prstGeom prst="rect">
            <a:avLst/>
          </a:prstGeom>
        </p:spPr>
      </p:pic>
    </p:spTree>
    <p:extLst>
      <p:ext uri="{BB962C8B-B14F-4D97-AF65-F5344CB8AC3E}">
        <p14:creationId xmlns:p14="http://schemas.microsoft.com/office/powerpoint/2010/main" val="1462729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6A0A72-E539-42A3-98A9-9EFB91EF89A6}"/>
              </a:ext>
            </a:extLst>
          </p:cNvPr>
          <p:cNvPicPr>
            <a:picLocks noChangeAspect="1"/>
          </p:cNvPicPr>
          <p:nvPr/>
        </p:nvPicPr>
        <p:blipFill>
          <a:blip r:embed="rId2"/>
          <a:stretch>
            <a:fillRect/>
          </a:stretch>
        </p:blipFill>
        <p:spPr>
          <a:xfrm>
            <a:off x="1638300" y="687388"/>
            <a:ext cx="5867400" cy="5867400"/>
          </a:xfrm>
          <a:prstGeom prst="rect">
            <a:avLst/>
          </a:prstGeom>
        </p:spPr>
      </p:pic>
    </p:spTree>
    <p:extLst>
      <p:ext uri="{BB962C8B-B14F-4D97-AF65-F5344CB8AC3E}">
        <p14:creationId xmlns:p14="http://schemas.microsoft.com/office/powerpoint/2010/main" val="1338797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D2554F9-4B6D-45E1-8FCC-FAC78D1DECC2}"/>
              </a:ext>
            </a:extLst>
          </p:cNvPr>
          <p:cNvSpPr txBox="1"/>
          <p:nvPr/>
        </p:nvSpPr>
        <p:spPr>
          <a:xfrm>
            <a:off x="381000" y="1994005"/>
            <a:ext cx="6934200" cy="286232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5 VAR</a:t>
            </a:r>
            <a:r>
              <a:rPr lang="zh-CN" altLang="en-US" sz="1800" dirty="0">
                <a:latin typeface="Times New Roman" panose="02020603050405020304" pitchFamily="18" charset="0"/>
                <a:cs typeface="Times New Roman" panose="02020603050405020304" pitchFamily="18" charset="0"/>
              </a:rPr>
              <a:t>建模 </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脉冲响应分析</a:t>
            </a:r>
            <a:endParaRPr lang="en-US" altLang="zh-CN" sz="18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也可以只</a:t>
            </a:r>
            <a:r>
              <a:rPr lang="en-US" altLang="zh-CN" dirty="0">
                <a:latin typeface="Times New Roman" panose="02020603050405020304" pitchFamily="18" charset="0"/>
                <a:cs typeface="Times New Roman" panose="02020603050405020304" pitchFamily="18" charset="0"/>
              </a:rPr>
              <a:t>plot</a:t>
            </a:r>
            <a:r>
              <a:rPr lang="zh-CN" altLang="en-US" dirty="0">
                <a:latin typeface="Times New Roman" panose="02020603050405020304" pitchFamily="18" charset="0"/>
                <a:cs typeface="Times New Roman" panose="02020603050405020304" pitchFamily="18" charset="0"/>
              </a:rPr>
              <a:t>其中一个</a:t>
            </a:r>
            <a:endParaRPr lang="en-US" altLang="zh-CN" sz="18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B5CB53A-7C65-4C15-B198-BE3CCF236685}"/>
              </a:ext>
            </a:extLst>
          </p:cNvPr>
          <p:cNvPicPr>
            <a:picLocks noChangeAspect="1"/>
          </p:cNvPicPr>
          <p:nvPr/>
        </p:nvPicPr>
        <p:blipFill>
          <a:blip r:embed="rId2"/>
          <a:stretch>
            <a:fillRect/>
          </a:stretch>
        </p:blipFill>
        <p:spPr>
          <a:xfrm>
            <a:off x="4343400" y="1989089"/>
            <a:ext cx="3500027" cy="781148"/>
          </a:xfrm>
          <a:prstGeom prst="rect">
            <a:avLst/>
          </a:prstGeom>
        </p:spPr>
      </p:pic>
      <p:pic>
        <p:nvPicPr>
          <p:cNvPr id="6" name="图片 5">
            <a:extLst>
              <a:ext uri="{FF2B5EF4-FFF2-40B4-BE49-F238E27FC236}">
                <a16:creationId xmlns:a16="http://schemas.microsoft.com/office/drawing/2014/main" id="{E6884F72-118B-4130-9105-410620A9EFCA}"/>
              </a:ext>
            </a:extLst>
          </p:cNvPr>
          <p:cNvPicPr>
            <a:picLocks noChangeAspect="1"/>
          </p:cNvPicPr>
          <p:nvPr/>
        </p:nvPicPr>
        <p:blipFill>
          <a:blip r:embed="rId3"/>
          <a:stretch>
            <a:fillRect/>
          </a:stretch>
        </p:blipFill>
        <p:spPr>
          <a:xfrm>
            <a:off x="850798" y="2895600"/>
            <a:ext cx="5994604" cy="3657600"/>
          </a:xfrm>
          <a:prstGeom prst="rect">
            <a:avLst/>
          </a:prstGeom>
        </p:spPr>
      </p:pic>
    </p:spTree>
    <p:extLst>
      <p:ext uri="{BB962C8B-B14F-4D97-AF65-F5344CB8AC3E}">
        <p14:creationId xmlns:p14="http://schemas.microsoft.com/office/powerpoint/2010/main" val="2587662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D2554F9-4B6D-45E1-8FCC-FAC78D1DECC2}"/>
              </a:ext>
            </a:extLst>
          </p:cNvPr>
          <p:cNvSpPr txBox="1"/>
          <p:nvPr/>
        </p:nvSpPr>
        <p:spPr>
          <a:xfrm>
            <a:off x="457200" y="1997839"/>
            <a:ext cx="6934200" cy="286232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5 VAR</a:t>
            </a:r>
            <a:r>
              <a:rPr lang="zh-CN" altLang="en-US" sz="1800" dirty="0">
                <a:latin typeface="Times New Roman" panose="02020603050405020304" pitchFamily="18" charset="0"/>
                <a:cs typeface="Times New Roman" panose="02020603050405020304" pitchFamily="18" charset="0"/>
              </a:rPr>
              <a:t>建模 </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脉冲响应分析</a:t>
            </a:r>
            <a:endParaRPr lang="en-US" altLang="zh-CN" sz="18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也可以</a:t>
            </a:r>
            <a:r>
              <a:rPr lang="en-US" altLang="zh-CN" dirty="0">
                <a:latin typeface="Times New Roman" panose="02020603050405020304" pitchFamily="18" charset="0"/>
                <a:cs typeface="Times New Roman" panose="02020603050405020304" pitchFamily="18" charset="0"/>
              </a:rPr>
              <a:t>plot</a:t>
            </a:r>
            <a:r>
              <a:rPr lang="zh-CN" altLang="en-US" dirty="0">
                <a:latin typeface="Times New Roman" panose="02020603050405020304" pitchFamily="18" charset="0"/>
                <a:cs typeface="Times New Roman" panose="02020603050405020304" pitchFamily="18" charset="0"/>
              </a:rPr>
              <a:t>累计影响</a:t>
            </a:r>
            <a:endParaRPr lang="en-US" altLang="zh-CN" sz="18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B2E4AFE-AC3F-48CB-AE86-B9C68BAC2049}"/>
              </a:ext>
            </a:extLst>
          </p:cNvPr>
          <p:cNvPicPr>
            <a:picLocks noChangeAspect="1"/>
          </p:cNvPicPr>
          <p:nvPr/>
        </p:nvPicPr>
        <p:blipFill>
          <a:blip r:embed="rId3"/>
          <a:stretch>
            <a:fillRect/>
          </a:stretch>
        </p:blipFill>
        <p:spPr>
          <a:xfrm>
            <a:off x="3886200" y="1997839"/>
            <a:ext cx="4601718" cy="4648200"/>
          </a:xfrm>
          <a:prstGeom prst="rect">
            <a:avLst/>
          </a:prstGeom>
        </p:spPr>
      </p:pic>
      <p:pic>
        <p:nvPicPr>
          <p:cNvPr id="8" name="图片 7">
            <a:extLst>
              <a:ext uri="{FF2B5EF4-FFF2-40B4-BE49-F238E27FC236}">
                <a16:creationId xmlns:a16="http://schemas.microsoft.com/office/drawing/2014/main" id="{AA55164D-54F8-4A50-98F3-8F5D70536612}"/>
              </a:ext>
            </a:extLst>
          </p:cNvPr>
          <p:cNvPicPr>
            <a:picLocks noChangeAspect="1"/>
          </p:cNvPicPr>
          <p:nvPr/>
        </p:nvPicPr>
        <p:blipFill>
          <a:blip r:embed="rId4"/>
          <a:stretch>
            <a:fillRect/>
          </a:stretch>
        </p:blipFill>
        <p:spPr>
          <a:xfrm>
            <a:off x="218306" y="2971800"/>
            <a:ext cx="3643313" cy="665335"/>
          </a:xfrm>
          <a:prstGeom prst="rect">
            <a:avLst/>
          </a:prstGeom>
        </p:spPr>
      </p:pic>
    </p:spTree>
    <p:extLst>
      <p:ext uri="{BB962C8B-B14F-4D97-AF65-F5344CB8AC3E}">
        <p14:creationId xmlns:p14="http://schemas.microsoft.com/office/powerpoint/2010/main" val="3905274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D2554F9-4B6D-45E1-8FCC-FAC78D1DECC2}"/>
              </a:ext>
            </a:extLst>
          </p:cNvPr>
          <p:cNvSpPr txBox="1"/>
          <p:nvPr/>
        </p:nvSpPr>
        <p:spPr>
          <a:xfrm>
            <a:off x="457200" y="1997839"/>
            <a:ext cx="6934200" cy="2585323"/>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6 VAR</a:t>
            </a:r>
            <a:r>
              <a:rPr lang="zh-CN" altLang="en-US" sz="1800" dirty="0">
                <a:latin typeface="Times New Roman" panose="02020603050405020304" pitchFamily="18" charset="0"/>
                <a:cs typeface="Times New Roman" panose="02020603050405020304" pitchFamily="18" charset="0"/>
              </a:rPr>
              <a:t>建模 </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格兰杰因果分析</a:t>
            </a:r>
            <a:endParaRPr lang="en-US" altLang="zh-CN" sz="18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第一个参数是果，第二个参数是因</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8A1F2E1-E9C0-4C00-86F4-3505C655A97D}"/>
              </a:ext>
            </a:extLst>
          </p:cNvPr>
          <p:cNvPicPr>
            <a:picLocks noChangeAspect="1"/>
          </p:cNvPicPr>
          <p:nvPr/>
        </p:nvPicPr>
        <p:blipFill>
          <a:blip r:embed="rId3"/>
          <a:stretch>
            <a:fillRect/>
          </a:stretch>
        </p:blipFill>
        <p:spPr>
          <a:xfrm>
            <a:off x="581025" y="2751309"/>
            <a:ext cx="7391400" cy="1078381"/>
          </a:xfrm>
          <a:prstGeom prst="rect">
            <a:avLst/>
          </a:prstGeom>
        </p:spPr>
      </p:pic>
      <p:pic>
        <p:nvPicPr>
          <p:cNvPr id="10" name="图片 9">
            <a:extLst>
              <a:ext uri="{FF2B5EF4-FFF2-40B4-BE49-F238E27FC236}">
                <a16:creationId xmlns:a16="http://schemas.microsoft.com/office/drawing/2014/main" id="{C0732B7F-3EC4-4EEA-A2DE-FF78A9A9F2DE}"/>
              </a:ext>
            </a:extLst>
          </p:cNvPr>
          <p:cNvPicPr>
            <a:picLocks noChangeAspect="1"/>
          </p:cNvPicPr>
          <p:nvPr/>
        </p:nvPicPr>
        <p:blipFill>
          <a:blip r:embed="rId4"/>
          <a:stretch>
            <a:fillRect/>
          </a:stretch>
        </p:blipFill>
        <p:spPr>
          <a:xfrm>
            <a:off x="581025" y="4306162"/>
            <a:ext cx="7643446" cy="1345981"/>
          </a:xfrm>
          <a:prstGeom prst="rect">
            <a:avLst/>
          </a:prstGeom>
        </p:spPr>
      </p:pic>
    </p:spTree>
    <p:extLst>
      <p:ext uri="{BB962C8B-B14F-4D97-AF65-F5344CB8AC3E}">
        <p14:creationId xmlns:p14="http://schemas.microsoft.com/office/powerpoint/2010/main" val="4123185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D2554F9-4B6D-45E1-8FCC-FAC78D1DECC2}"/>
              </a:ext>
            </a:extLst>
          </p:cNvPr>
          <p:cNvSpPr txBox="1"/>
          <p:nvPr/>
        </p:nvSpPr>
        <p:spPr>
          <a:xfrm>
            <a:off x="457200" y="1981200"/>
            <a:ext cx="6934200" cy="2308324"/>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7 VAR</a:t>
            </a:r>
            <a:r>
              <a:rPr lang="zh-CN" altLang="en-US" sz="1800" dirty="0">
                <a:latin typeface="Times New Roman" panose="02020603050405020304" pitchFamily="18" charset="0"/>
                <a:cs typeface="Times New Roman" panose="02020603050405020304" pitchFamily="18" charset="0"/>
              </a:rPr>
              <a:t>建模 </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方差分解</a:t>
            </a:r>
            <a:endParaRPr lang="en-US" altLang="zh-CN" sz="18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D0A792E-6579-42EC-937D-6FDA482F8BD6}"/>
              </a:ext>
            </a:extLst>
          </p:cNvPr>
          <p:cNvPicPr>
            <a:picLocks noChangeAspect="1"/>
          </p:cNvPicPr>
          <p:nvPr/>
        </p:nvPicPr>
        <p:blipFill>
          <a:blip r:embed="rId3"/>
          <a:stretch>
            <a:fillRect/>
          </a:stretch>
        </p:blipFill>
        <p:spPr>
          <a:xfrm>
            <a:off x="304800" y="2895600"/>
            <a:ext cx="4061460" cy="990600"/>
          </a:xfrm>
          <a:prstGeom prst="rect">
            <a:avLst/>
          </a:prstGeom>
        </p:spPr>
      </p:pic>
      <p:pic>
        <p:nvPicPr>
          <p:cNvPr id="9" name="图片 8">
            <a:extLst>
              <a:ext uri="{FF2B5EF4-FFF2-40B4-BE49-F238E27FC236}">
                <a16:creationId xmlns:a16="http://schemas.microsoft.com/office/drawing/2014/main" id="{1C3391E9-FCB9-4A9F-B4CC-5C043A90A1D4}"/>
              </a:ext>
            </a:extLst>
          </p:cNvPr>
          <p:cNvPicPr>
            <a:picLocks noChangeAspect="1"/>
          </p:cNvPicPr>
          <p:nvPr/>
        </p:nvPicPr>
        <p:blipFill>
          <a:blip r:embed="rId4"/>
          <a:stretch>
            <a:fillRect/>
          </a:stretch>
        </p:blipFill>
        <p:spPr>
          <a:xfrm>
            <a:off x="4602163" y="1981200"/>
            <a:ext cx="3981450" cy="4714875"/>
          </a:xfrm>
          <a:prstGeom prst="rect">
            <a:avLst/>
          </a:prstGeom>
        </p:spPr>
      </p:pic>
      <p:pic>
        <p:nvPicPr>
          <p:cNvPr id="12" name="图片 11">
            <a:extLst>
              <a:ext uri="{FF2B5EF4-FFF2-40B4-BE49-F238E27FC236}">
                <a16:creationId xmlns:a16="http://schemas.microsoft.com/office/drawing/2014/main" id="{23FCDCB5-144F-4C23-A177-241D7A04EF86}"/>
              </a:ext>
            </a:extLst>
          </p:cNvPr>
          <p:cNvPicPr>
            <a:picLocks noChangeAspect="1"/>
          </p:cNvPicPr>
          <p:nvPr/>
        </p:nvPicPr>
        <p:blipFill>
          <a:blip r:embed="rId5"/>
          <a:stretch>
            <a:fillRect/>
          </a:stretch>
        </p:blipFill>
        <p:spPr>
          <a:xfrm>
            <a:off x="289560" y="5165824"/>
            <a:ext cx="4076700" cy="571500"/>
          </a:xfrm>
          <a:prstGeom prst="rect">
            <a:avLst/>
          </a:prstGeom>
        </p:spPr>
      </p:pic>
    </p:spTree>
    <p:extLst>
      <p:ext uri="{BB962C8B-B14F-4D97-AF65-F5344CB8AC3E}">
        <p14:creationId xmlns:p14="http://schemas.microsoft.com/office/powerpoint/2010/main" val="3052690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2.5  VAR – a case</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AFC4F49-C3C7-4DAC-9A25-AB5221CFE6CF}"/>
              </a:ext>
            </a:extLst>
          </p:cNvPr>
          <p:cNvPicPr>
            <a:picLocks noChangeAspect="1"/>
          </p:cNvPicPr>
          <p:nvPr/>
        </p:nvPicPr>
        <p:blipFill>
          <a:blip r:embed="rId3"/>
          <a:stretch>
            <a:fillRect/>
          </a:stretch>
        </p:blipFill>
        <p:spPr>
          <a:xfrm>
            <a:off x="1371600" y="127710"/>
            <a:ext cx="6658377" cy="6602580"/>
          </a:xfrm>
          <a:prstGeom prst="rect">
            <a:avLst/>
          </a:prstGeom>
        </p:spPr>
      </p:pic>
    </p:spTree>
    <p:extLst>
      <p:ext uri="{BB962C8B-B14F-4D97-AF65-F5344CB8AC3E}">
        <p14:creationId xmlns:p14="http://schemas.microsoft.com/office/powerpoint/2010/main" val="554000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classwork</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9CFD5DD9-6560-4D22-80DA-6727758BB2D5}"/>
              </a:ext>
            </a:extLst>
          </p:cNvPr>
          <p:cNvPicPr>
            <a:picLocks noChangeAspect="1"/>
          </p:cNvPicPr>
          <p:nvPr/>
        </p:nvPicPr>
        <p:blipFill>
          <a:blip r:embed="rId3"/>
          <a:stretch>
            <a:fillRect/>
          </a:stretch>
        </p:blipFill>
        <p:spPr>
          <a:xfrm>
            <a:off x="1447800" y="1981200"/>
            <a:ext cx="6553200" cy="4120695"/>
          </a:xfrm>
          <a:prstGeom prst="rect">
            <a:avLst/>
          </a:prstGeom>
        </p:spPr>
      </p:pic>
    </p:spTree>
    <p:extLst>
      <p:ext uri="{BB962C8B-B14F-4D97-AF65-F5344CB8AC3E}">
        <p14:creationId xmlns:p14="http://schemas.microsoft.com/office/powerpoint/2010/main" val="23456425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classwork</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3E52464-EAB6-4623-9690-0097FB2FE9B0}"/>
              </a:ext>
            </a:extLst>
          </p:cNvPr>
          <p:cNvPicPr>
            <a:picLocks noChangeAspect="1"/>
          </p:cNvPicPr>
          <p:nvPr/>
        </p:nvPicPr>
        <p:blipFill>
          <a:blip r:embed="rId3"/>
          <a:stretch>
            <a:fillRect/>
          </a:stretch>
        </p:blipFill>
        <p:spPr>
          <a:xfrm>
            <a:off x="285541" y="2514600"/>
            <a:ext cx="4857286" cy="3275555"/>
          </a:xfrm>
          <a:prstGeom prst="rect">
            <a:avLst/>
          </a:prstGeom>
        </p:spPr>
      </p:pic>
      <p:sp>
        <p:nvSpPr>
          <p:cNvPr id="7" name="文本框 6">
            <a:extLst>
              <a:ext uri="{FF2B5EF4-FFF2-40B4-BE49-F238E27FC236}">
                <a16:creationId xmlns:a16="http://schemas.microsoft.com/office/drawing/2014/main" id="{6366BA37-0B4D-46BF-9407-80EFC1963CFB}"/>
              </a:ext>
            </a:extLst>
          </p:cNvPr>
          <p:cNvSpPr txBox="1"/>
          <p:nvPr/>
        </p:nvSpPr>
        <p:spPr>
          <a:xfrm>
            <a:off x="5142827" y="2895600"/>
            <a:ext cx="3584166" cy="2062103"/>
          </a:xfrm>
          <a:prstGeom prst="rect">
            <a:avLst/>
          </a:prstGeom>
          <a:noFill/>
        </p:spPr>
        <p:txBody>
          <a:bodyPr wrap="square">
            <a:spAutoFit/>
          </a:bodyPr>
          <a:lstStyle/>
          <a:p>
            <a:pPr marL="285750" indent="-285750" algn="l">
              <a:buFont typeface="Arial" panose="020B0604020202020204" pitchFamily="34" charset="0"/>
              <a:buChar char="•"/>
            </a:pPr>
            <a:r>
              <a:rPr lang="zh-CN" altLang="en-US" sz="1600" b="0" i="0" u="none" strike="noStrike" baseline="0" dirty="0">
                <a:latin typeface="宋体" panose="02010600030101010101" pitchFamily="2" charset="-122"/>
                <a:ea typeface="宋体" panose="02010600030101010101" pitchFamily="2" charset="-122"/>
              </a:rPr>
              <a:t>图</a:t>
            </a:r>
            <a:r>
              <a:rPr lang="en-US" altLang="zh-CN" sz="1600" b="0" i="0" u="none" strike="noStrike" baseline="0" dirty="0">
                <a:latin typeface="E-BZ+ZKfCA1-1"/>
                <a:ea typeface="宋体" panose="02010600030101010101" pitchFamily="2" charset="-122"/>
              </a:rPr>
              <a:t>1 </a:t>
            </a:r>
            <a:r>
              <a:rPr lang="zh-CN" altLang="en-US" sz="1600" b="0" i="0" u="none" strike="noStrike" baseline="0" dirty="0">
                <a:latin typeface="宋体" panose="02010600030101010101" pitchFamily="2" charset="-122"/>
                <a:ea typeface="宋体" panose="02010600030101010101" pitchFamily="2" charset="-122"/>
              </a:rPr>
              <a:t>绘制了</a:t>
            </a:r>
            <a:r>
              <a:rPr lang="en-US" altLang="zh-CN" sz="1600" b="0" i="0" u="none" strike="noStrike" baseline="0" dirty="0">
                <a:latin typeface="E-BZ+ZKfCA1-1"/>
                <a:ea typeface="宋体" panose="02010600030101010101" pitchFamily="2" charset="-122"/>
              </a:rPr>
              <a:t>1990 </a:t>
            </a:r>
            <a:r>
              <a:rPr lang="zh-CN" altLang="en-US" sz="1600" b="0" i="0" u="none" strike="noStrike" baseline="0" dirty="0">
                <a:latin typeface="宋体" panose="02010600030101010101" pitchFamily="2" charset="-122"/>
                <a:ea typeface="宋体" panose="02010600030101010101" pitchFamily="2" charset="-122"/>
              </a:rPr>
              <a:t>年至今的中国总出口同比增长率和芝加哥期权波动率指数的走势图，从中可以发现不确定性具有典型的逆周期特征</a:t>
            </a:r>
            <a:r>
              <a:rPr lang="en-US" altLang="zh-CN" sz="1600" b="0" i="0" u="none" strike="noStrike" baseline="0" dirty="0">
                <a:latin typeface="宋体" panose="02010600030101010101" pitchFamily="2" charset="-122"/>
                <a:ea typeface="宋体" panose="02010600030101010101" pitchFamily="2" charset="-122"/>
              </a:rPr>
              <a:t>:</a:t>
            </a:r>
          </a:p>
          <a:p>
            <a:pPr marL="285750" indent="-285750" algn="l">
              <a:buFont typeface="Arial" panose="020B0604020202020204" pitchFamily="34" charset="0"/>
              <a:buChar char="•"/>
            </a:pPr>
            <a:endParaRPr lang="en-US" altLang="zh-CN" sz="16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600" b="0" i="0" u="none" strike="noStrike" baseline="0" dirty="0">
                <a:latin typeface="宋体" panose="02010600030101010101" pitchFamily="2" charset="-122"/>
                <a:ea typeface="宋体" panose="02010600030101010101" pitchFamily="2" charset="-122"/>
              </a:rPr>
              <a:t>当不确定性较低时，中国出口额增长</a:t>
            </a:r>
            <a:r>
              <a:rPr lang="en-US" altLang="zh-CN" sz="1600" b="0" i="0" u="none" strike="noStrike" baseline="0" dirty="0">
                <a:latin typeface="宋体" panose="02010600030101010101" pitchFamily="2" charset="-122"/>
                <a:ea typeface="宋体" panose="02010600030101010101" pitchFamily="2" charset="-122"/>
              </a:rPr>
              <a:t>;</a:t>
            </a:r>
            <a:r>
              <a:rPr lang="zh-CN" altLang="en-US" sz="1600" b="0" i="0" u="none" strike="noStrike" baseline="0" dirty="0">
                <a:latin typeface="宋体" panose="02010600030101010101" pitchFamily="2" charset="-122"/>
                <a:ea typeface="宋体" panose="02010600030101010101" pitchFamily="2" charset="-122"/>
              </a:rPr>
              <a:t>当不确定性增加时，贸易则出现剧烈的萎缩</a:t>
            </a:r>
            <a:r>
              <a:rPr lang="zh-CN" altLang="en-US" sz="1600" b="0" i="0" u="none" strike="noStrike" baseline="0" dirty="0">
                <a:latin typeface="SSJ0+ZKfCA1-2"/>
                <a:ea typeface="宋体" panose="02010600030101010101" pitchFamily="2" charset="-122"/>
              </a:rPr>
              <a:t>。</a:t>
            </a:r>
            <a:endParaRPr lang="zh-CN" altLang="en-US" sz="1600" dirty="0"/>
          </a:p>
        </p:txBody>
      </p:sp>
    </p:spTree>
    <p:extLst>
      <p:ext uri="{BB962C8B-B14F-4D97-AF65-F5344CB8AC3E}">
        <p14:creationId xmlns:p14="http://schemas.microsoft.com/office/powerpoint/2010/main" val="9856372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classwork</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CC154BF-0BDC-43D4-9D50-39F5E67B1F49}"/>
              </a:ext>
            </a:extLst>
          </p:cNvPr>
          <p:cNvPicPr>
            <a:picLocks noChangeAspect="1"/>
          </p:cNvPicPr>
          <p:nvPr/>
        </p:nvPicPr>
        <p:blipFill>
          <a:blip r:embed="rId3"/>
          <a:stretch>
            <a:fillRect/>
          </a:stretch>
        </p:blipFill>
        <p:spPr>
          <a:xfrm>
            <a:off x="1143000" y="2057400"/>
            <a:ext cx="6615771" cy="4495800"/>
          </a:xfrm>
          <a:prstGeom prst="rect">
            <a:avLst/>
          </a:prstGeom>
        </p:spPr>
      </p:pic>
    </p:spTree>
    <p:extLst>
      <p:ext uri="{BB962C8B-B14F-4D97-AF65-F5344CB8AC3E}">
        <p14:creationId xmlns:p14="http://schemas.microsoft.com/office/powerpoint/2010/main" val="292946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1.1 ARMA - intro</a:t>
            </a:r>
            <a:endParaRPr lang="zh-CN" altLang="zh-CN" b="1" dirty="0">
              <a:latin typeface="Times New Roman" panose="02020603050405020304" pitchFamily="18" charset="0"/>
              <a:cs typeface="Times New Roman" panose="02020603050405020304" pitchFamily="18" charset="0"/>
            </a:endParaRPr>
          </a:p>
        </p:txBody>
      </p:sp>
      <p:sp>
        <p:nvSpPr>
          <p:cNvPr id="6" name="内容占位符 2">
            <a:extLst>
              <a:ext uri="{FF2B5EF4-FFF2-40B4-BE49-F238E27FC236}">
                <a16:creationId xmlns:a16="http://schemas.microsoft.com/office/drawing/2014/main" id="{0372E7CD-F903-451D-B312-50AE217AF4A7}"/>
              </a:ext>
            </a:extLst>
          </p:cNvPr>
          <p:cNvSpPr>
            <a:spLocks noGrp="1"/>
          </p:cNvSpPr>
          <p:nvPr>
            <p:ph idx="1"/>
          </p:nvPr>
        </p:nvSpPr>
        <p:spPr>
          <a:xfrm>
            <a:off x="457200" y="1143000"/>
            <a:ext cx="8229600" cy="5577483"/>
          </a:xfrm>
        </p:spPr>
        <p:txBody>
          <a:bodyPr/>
          <a:lstStyle/>
          <a:p>
            <a:pPr lvl="1">
              <a:lnSpc>
                <a:spcPct val="150000"/>
              </a:lnSpc>
            </a:pPr>
            <a:r>
              <a:rPr lang="en-US" altLang="zh-CN" sz="1600" dirty="0">
                <a:latin typeface="Times New Roman" panose="02020603050405020304" pitchFamily="18" charset="0"/>
                <a:ea typeface="宋体" charset="-122"/>
                <a:cs typeface="Times New Roman" panose="02020603050405020304" pitchFamily="18" charset="0"/>
              </a:rPr>
              <a:t>For example, the export data</a:t>
            </a:r>
          </a:p>
          <a:p>
            <a:pPr lvl="1">
              <a:lnSpc>
                <a:spcPct val="150000"/>
              </a:lnSpc>
            </a:pPr>
            <a:r>
              <a:rPr lang="zh-CN" altLang="en-US" sz="1600" dirty="0">
                <a:latin typeface="Times New Roman" panose="02020603050405020304" pitchFamily="18" charset="0"/>
                <a:ea typeface="宋体" charset="-122"/>
                <a:cs typeface="Times New Roman" panose="02020603050405020304" pitchFamily="18" charset="0"/>
              </a:rPr>
              <a:t>它看来是一个取</a:t>
            </a:r>
            <a:r>
              <a:rPr lang="en-US" altLang="zh-CN" sz="1600" dirty="0">
                <a:latin typeface="Times New Roman" panose="02020603050405020304" pitchFamily="18" charset="0"/>
                <a:ea typeface="宋体" charset="-122"/>
                <a:cs typeface="Times New Roman" panose="02020603050405020304" pitchFamily="18" charset="0"/>
              </a:rPr>
              <a:t>log</a:t>
            </a:r>
            <a:r>
              <a:rPr lang="zh-CN" altLang="en-US" sz="1600" dirty="0">
                <a:latin typeface="Times New Roman" panose="02020603050405020304" pitchFamily="18" charset="0"/>
                <a:ea typeface="宋体" charset="-122"/>
                <a:cs typeface="Times New Roman" panose="02020603050405020304" pitchFamily="18" charset="0"/>
              </a:rPr>
              <a:t>后的确定性趋势过程</a:t>
            </a:r>
            <a:endParaRPr lang="en-US" altLang="zh-CN" sz="1600" dirty="0">
              <a:latin typeface="Times New Roman" panose="02020603050405020304" pitchFamily="18" charset="0"/>
              <a:ea typeface="宋体"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宋体" charset="-122"/>
                <a:cs typeface="Times New Roman" panose="02020603050405020304" pitchFamily="18" charset="0"/>
              </a:rPr>
              <a:t>与带漂移项的随机游走相似，取</a:t>
            </a:r>
            <a:r>
              <a:rPr lang="en-US" altLang="zh-CN" sz="1600" dirty="0">
                <a:latin typeface="Times New Roman" panose="02020603050405020304" pitchFamily="18" charset="0"/>
                <a:ea typeface="宋体" charset="-122"/>
                <a:cs typeface="Times New Roman" panose="02020603050405020304" pitchFamily="18" charset="0"/>
              </a:rPr>
              <a:t>log</a:t>
            </a:r>
            <a:r>
              <a:rPr lang="zh-CN" altLang="en-US" sz="1600" dirty="0">
                <a:latin typeface="Times New Roman" panose="02020603050405020304" pitchFamily="18" charset="0"/>
                <a:ea typeface="宋体" charset="-122"/>
                <a:cs typeface="Times New Roman" panose="02020603050405020304" pitchFamily="18" charset="0"/>
              </a:rPr>
              <a:t>后的确定性趋势过程，在取</a:t>
            </a:r>
            <a:r>
              <a:rPr lang="en-US" altLang="zh-CN" sz="1600" dirty="0">
                <a:latin typeface="Times New Roman" panose="02020603050405020304" pitchFamily="18" charset="0"/>
                <a:ea typeface="宋体" charset="-122"/>
                <a:cs typeface="Times New Roman" panose="02020603050405020304" pitchFamily="18" charset="0"/>
              </a:rPr>
              <a:t>log</a:t>
            </a:r>
            <a:r>
              <a:rPr lang="zh-CN" altLang="en-US" sz="1600" dirty="0">
                <a:latin typeface="Times New Roman" panose="02020603050405020304" pitchFamily="18" charset="0"/>
                <a:ea typeface="宋体" charset="-122"/>
                <a:cs typeface="Times New Roman" panose="02020603050405020304" pitchFamily="18" charset="0"/>
              </a:rPr>
              <a:t>前也是方差越来越大。</a:t>
            </a:r>
            <a:endParaRPr lang="en-US" altLang="zh-CN" sz="1600" dirty="0">
              <a:latin typeface="Times New Roman" panose="02020603050405020304" pitchFamily="18" charset="0"/>
              <a:ea typeface="宋体" charset="-122"/>
              <a:cs typeface="Times New Roman" panose="02020603050405020304" pitchFamily="18" charset="0"/>
            </a:endParaRPr>
          </a:p>
          <a:p>
            <a:pPr lvl="1">
              <a:lnSpc>
                <a:spcPct val="150000"/>
              </a:lnSpc>
            </a:pPr>
            <a:r>
              <a:rPr lang="zh-CN" altLang="en-US" sz="1600" dirty="0">
                <a:latin typeface="Times New Roman" panose="02020603050405020304" pitchFamily="18" charset="0"/>
                <a:ea typeface="宋体" charset="-122"/>
                <a:cs typeface="Times New Roman" panose="02020603050405020304" pitchFamily="18" charset="0"/>
              </a:rPr>
              <a:t>但差别是，去掉时变的均值后，带漂移项的随机游走的方差还随时间增加而增加，而取</a:t>
            </a:r>
            <a:r>
              <a:rPr lang="en-US" altLang="zh-CN" sz="1600" dirty="0">
                <a:latin typeface="Times New Roman" panose="02020603050405020304" pitchFamily="18" charset="0"/>
                <a:ea typeface="宋体" charset="-122"/>
                <a:cs typeface="Times New Roman" panose="02020603050405020304" pitchFamily="18" charset="0"/>
              </a:rPr>
              <a:t>log</a:t>
            </a:r>
            <a:r>
              <a:rPr lang="zh-CN" altLang="en-US" sz="1600" dirty="0">
                <a:latin typeface="Times New Roman" panose="02020603050405020304" pitchFamily="18" charset="0"/>
                <a:ea typeface="宋体" charset="-122"/>
                <a:cs typeface="Times New Roman" panose="02020603050405020304" pitchFamily="18" charset="0"/>
              </a:rPr>
              <a:t>后的确定性趋势过程的方差平稳（它是随均值增加，不是随时间增加，尽管经常均值也随时间增加，比如上面</a:t>
            </a:r>
            <a:r>
              <a:rPr lang="en-US" altLang="zh-CN" sz="1600" dirty="0">
                <a:latin typeface="Times New Roman" panose="02020603050405020304" pitchFamily="18" charset="0"/>
                <a:ea typeface="宋体" charset="-122"/>
                <a:cs typeface="Times New Roman" panose="02020603050405020304" pitchFamily="18" charset="0"/>
              </a:rPr>
              <a:t>export</a:t>
            </a:r>
            <a:r>
              <a:rPr lang="zh-CN" altLang="en-US" sz="1600" dirty="0">
                <a:latin typeface="Times New Roman" panose="02020603050405020304" pitchFamily="18" charset="0"/>
                <a:ea typeface="宋体" charset="-122"/>
                <a:cs typeface="Times New Roman" panose="02020603050405020304" pitchFamily="18" charset="0"/>
              </a:rPr>
              <a:t>例子）</a:t>
            </a:r>
            <a:endParaRPr lang="en-US" altLang="zh-CN" sz="1600" dirty="0">
              <a:latin typeface="Times New Roman" panose="02020603050405020304" pitchFamily="18" charset="0"/>
              <a:ea typeface="宋体"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宋体" charset="-122"/>
                <a:cs typeface="Times New Roman" panose="02020603050405020304" pitchFamily="18" charset="0"/>
              </a:rPr>
              <a:t>也就是说，拿到一个有明显趋势的数据，</a:t>
            </a:r>
            <a:endParaRPr lang="en-US" altLang="zh-CN" sz="1600" dirty="0">
              <a:latin typeface="Times New Roman" panose="02020603050405020304" pitchFamily="18" charset="0"/>
              <a:ea typeface="宋体" charset="-122"/>
              <a:cs typeface="Times New Roman" panose="02020603050405020304" pitchFamily="18" charset="0"/>
            </a:endParaRPr>
          </a:p>
          <a:p>
            <a:pPr lvl="1">
              <a:lnSpc>
                <a:spcPct val="150000"/>
              </a:lnSpc>
            </a:pPr>
            <a:r>
              <a:rPr lang="zh-CN" altLang="en-US" sz="1600" dirty="0">
                <a:solidFill>
                  <a:srgbClr val="FF0000"/>
                </a:solidFill>
                <a:latin typeface="Times New Roman" panose="02020603050405020304" pitchFamily="18" charset="0"/>
                <a:ea typeface="宋体" charset="-122"/>
                <a:cs typeface="Times New Roman" panose="02020603050405020304" pitchFamily="18" charset="0"/>
              </a:rPr>
              <a:t>首先看它是否应该取</a:t>
            </a:r>
            <a:r>
              <a:rPr lang="en-US" altLang="zh-CN" sz="1600" dirty="0">
                <a:solidFill>
                  <a:srgbClr val="FF0000"/>
                </a:solidFill>
                <a:latin typeface="Times New Roman" panose="02020603050405020304" pitchFamily="18" charset="0"/>
                <a:ea typeface="宋体" charset="-122"/>
                <a:cs typeface="Times New Roman" panose="02020603050405020304" pitchFamily="18" charset="0"/>
              </a:rPr>
              <a:t>log</a:t>
            </a:r>
            <a:r>
              <a:rPr lang="zh-CN" altLang="en-US" sz="1600" dirty="0">
                <a:solidFill>
                  <a:srgbClr val="FF0000"/>
                </a:solidFill>
                <a:latin typeface="Times New Roman" panose="02020603050405020304" pitchFamily="18" charset="0"/>
                <a:ea typeface="宋体" charset="-122"/>
                <a:cs typeface="Times New Roman" panose="02020603050405020304" pitchFamily="18" charset="0"/>
              </a:rPr>
              <a:t>（看均值与波动的关系，而不是时间与波动的关系）</a:t>
            </a:r>
            <a:endParaRPr lang="en-US" altLang="zh-CN" sz="1600" dirty="0">
              <a:solidFill>
                <a:srgbClr val="FF0000"/>
              </a:solidFill>
              <a:latin typeface="Times New Roman" panose="02020603050405020304" pitchFamily="18" charset="0"/>
              <a:ea typeface="宋体" charset="-122"/>
              <a:cs typeface="Times New Roman" panose="02020603050405020304" pitchFamily="18" charset="0"/>
            </a:endParaRPr>
          </a:p>
          <a:p>
            <a:pPr lvl="1">
              <a:lnSpc>
                <a:spcPct val="150000"/>
              </a:lnSpc>
            </a:pPr>
            <a:r>
              <a:rPr lang="zh-CN" altLang="en-US" sz="1600" dirty="0">
                <a:solidFill>
                  <a:srgbClr val="FF0000"/>
                </a:solidFill>
                <a:latin typeface="Times New Roman" panose="02020603050405020304" pitchFamily="18" charset="0"/>
                <a:ea typeface="宋体" charset="-122"/>
                <a:cs typeface="Times New Roman" panose="02020603050405020304" pitchFamily="18" charset="0"/>
              </a:rPr>
              <a:t>再看是确定性趋势还是带漂移的随机趋势（看去均值后的波动与时间的关系）</a:t>
            </a:r>
            <a:endParaRPr lang="en-US" altLang="zh-CN" sz="1600" dirty="0">
              <a:solidFill>
                <a:srgbClr val="FF0000"/>
              </a:solidFill>
              <a:latin typeface="Times New Roman" panose="02020603050405020304" pitchFamily="18" charset="0"/>
              <a:ea typeface="宋体" charset="-122"/>
              <a:cs typeface="Times New Roman" panose="02020603050405020304" pitchFamily="18" charset="0"/>
            </a:endParaRPr>
          </a:p>
        </p:txBody>
      </p:sp>
    </p:spTree>
    <p:extLst>
      <p:ext uri="{BB962C8B-B14F-4D97-AF65-F5344CB8AC3E}">
        <p14:creationId xmlns:p14="http://schemas.microsoft.com/office/powerpoint/2010/main" val="414215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blinds(horizontal)">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linds(horizontal)">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blinds(horizontal)">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classwork</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5003ED4-8334-42D2-B523-7248D4334DC5}"/>
              </a:ext>
            </a:extLst>
          </p:cNvPr>
          <p:cNvPicPr>
            <a:picLocks noChangeAspect="1"/>
          </p:cNvPicPr>
          <p:nvPr/>
        </p:nvPicPr>
        <p:blipFill>
          <a:blip r:embed="rId3"/>
          <a:stretch>
            <a:fillRect/>
          </a:stretch>
        </p:blipFill>
        <p:spPr>
          <a:xfrm>
            <a:off x="457200" y="2590800"/>
            <a:ext cx="8008312" cy="1953422"/>
          </a:xfrm>
          <a:prstGeom prst="rect">
            <a:avLst/>
          </a:prstGeom>
        </p:spPr>
      </p:pic>
    </p:spTree>
    <p:extLst>
      <p:ext uri="{BB962C8B-B14F-4D97-AF65-F5344CB8AC3E}">
        <p14:creationId xmlns:p14="http://schemas.microsoft.com/office/powerpoint/2010/main" val="18881137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classwork</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AFE0F4E-0A8F-44CE-A7C7-FEE0DAB0B22C}"/>
              </a:ext>
            </a:extLst>
          </p:cNvPr>
          <p:cNvPicPr>
            <a:picLocks noChangeAspect="1"/>
          </p:cNvPicPr>
          <p:nvPr/>
        </p:nvPicPr>
        <p:blipFill>
          <a:blip r:embed="rId3"/>
          <a:stretch>
            <a:fillRect/>
          </a:stretch>
        </p:blipFill>
        <p:spPr>
          <a:xfrm>
            <a:off x="1390902" y="1981200"/>
            <a:ext cx="6362195" cy="4533884"/>
          </a:xfrm>
          <a:prstGeom prst="rect">
            <a:avLst/>
          </a:prstGeom>
        </p:spPr>
      </p:pic>
    </p:spTree>
    <p:extLst>
      <p:ext uri="{BB962C8B-B14F-4D97-AF65-F5344CB8AC3E}">
        <p14:creationId xmlns:p14="http://schemas.microsoft.com/office/powerpoint/2010/main" val="23702094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classwork</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F60CD72-51AB-4B6E-9205-2167BAAE9830}"/>
              </a:ext>
            </a:extLst>
          </p:cNvPr>
          <p:cNvPicPr>
            <a:picLocks noChangeAspect="1"/>
          </p:cNvPicPr>
          <p:nvPr/>
        </p:nvPicPr>
        <p:blipFill>
          <a:blip r:embed="rId3"/>
          <a:stretch>
            <a:fillRect/>
          </a:stretch>
        </p:blipFill>
        <p:spPr>
          <a:xfrm>
            <a:off x="1343428" y="1981200"/>
            <a:ext cx="6457143" cy="4419048"/>
          </a:xfrm>
          <a:prstGeom prst="rect">
            <a:avLst/>
          </a:prstGeom>
        </p:spPr>
      </p:pic>
    </p:spTree>
    <p:extLst>
      <p:ext uri="{BB962C8B-B14F-4D97-AF65-F5344CB8AC3E}">
        <p14:creationId xmlns:p14="http://schemas.microsoft.com/office/powerpoint/2010/main" val="4289827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classwork</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B89F6C9-D05B-4237-9B26-23F08A79E27F}"/>
              </a:ext>
            </a:extLst>
          </p:cNvPr>
          <p:cNvPicPr>
            <a:picLocks noChangeAspect="1"/>
          </p:cNvPicPr>
          <p:nvPr/>
        </p:nvPicPr>
        <p:blipFill>
          <a:blip r:embed="rId3"/>
          <a:stretch>
            <a:fillRect/>
          </a:stretch>
        </p:blipFill>
        <p:spPr>
          <a:xfrm>
            <a:off x="438943" y="2294205"/>
            <a:ext cx="8266113" cy="1318980"/>
          </a:xfrm>
          <a:prstGeom prst="rect">
            <a:avLst/>
          </a:prstGeom>
        </p:spPr>
      </p:pic>
      <p:pic>
        <p:nvPicPr>
          <p:cNvPr id="6" name="图片 5">
            <a:extLst>
              <a:ext uri="{FF2B5EF4-FFF2-40B4-BE49-F238E27FC236}">
                <a16:creationId xmlns:a16="http://schemas.microsoft.com/office/drawing/2014/main" id="{0E7E9C03-4719-47D3-9EDC-672A2F2D1553}"/>
              </a:ext>
            </a:extLst>
          </p:cNvPr>
          <p:cNvPicPr>
            <a:picLocks noChangeAspect="1"/>
          </p:cNvPicPr>
          <p:nvPr/>
        </p:nvPicPr>
        <p:blipFill>
          <a:blip r:embed="rId4"/>
          <a:stretch>
            <a:fillRect/>
          </a:stretch>
        </p:blipFill>
        <p:spPr>
          <a:xfrm>
            <a:off x="1143000" y="3613185"/>
            <a:ext cx="7010400" cy="2951385"/>
          </a:xfrm>
          <a:prstGeom prst="rect">
            <a:avLst/>
          </a:prstGeom>
        </p:spPr>
      </p:pic>
    </p:spTree>
    <p:extLst>
      <p:ext uri="{BB962C8B-B14F-4D97-AF65-F5344CB8AC3E}">
        <p14:creationId xmlns:p14="http://schemas.microsoft.com/office/powerpoint/2010/main" val="3047675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3  classwork</a:t>
            </a:r>
            <a:endParaRPr lang="zh-CN"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31D3DEF-8300-4A97-A919-2AB2E396BB7C}"/>
              </a:ext>
            </a:extLst>
          </p:cNvPr>
          <p:cNvPicPr>
            <a:picLocks noChangeAspect="1"/>
          </p:cNvPicPr>
          <p:nvPr/>
        </p:nvPicPr>
        <p:blipFill>
          <a:blip r:embed="rId3"/>
          <a:stretch>
            <a:fillRect/>
          </a:stretch>
        </p:blipFill>
        <p:spPr>
          <a:xfrm>
            <a:off x="685800" y="2133600"/>
            <a:ext cx="7315200" cy="4076459"/>
          </a:xfrm>
          <a:prstGeom prst="rect">
            <a:avLst/>
          </a:prstGeom>
        </p:spPr>
      </p:pic>
    </p:spTree>
    <p:extLst>
      <p:ext uri="{BB962C8B-B14F-4D97-AF65-F5344CB8AC3E}">
        <p14:creationId xmlns:p14="http://schemas.microsoft.com/office/powerpoint/2010/main" val="3758335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1.2 ARIMA - intro</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FC20A01-2E4A-4A85-8D9F-7F4C7A6CA7DA}"/>
              </a:ext>
            </a:extLst>
          </p:cNvPr>
          <p:cNvPicPr>
            <a:picLocks noChangeAspect="1"/>
          </p:cNvPicPr>
          <p:nvPr/>
        </p:nvPicPr>
        <p:blipFill>
          <a:blip r:embed="rId2"/>
          <a:stretch>
            <a:fillRect/>
          </a:stretch>
        </p:blipFill>
        <p:spPr>
          <a:xfrm>
            <a:off x="581025" y="2057400"/>
            <a:ext cx="7162800" cy="1280071"/>
          </a:xfrm>
          <a:prstGeom prst="rect">
            <a:avLst/>
          </a:prstGeom>
        </p:spPr>
      </p:pic>
      <p:sp>
        <p:nvSpPr>
          <p:cNvPr id="7" name="文本框 6">
            <a:extLst>
              <a:ext uri="{FF2B5EF4-FFF2-40B4-BE49-F238E27FC236}">
                <a16:creationId xmlns:a16="http://schemas.microsoft.com/office/drawing/2014/main" id="{D531DAC2-E127-4CF2-A6A8-3667548FA6D8}"/>
              </a:ext>
            </a:extLst>
          </p:cNvPr>
          <p:cNvSpPr txBox="1"/>
          <p:nvPr/>
        </p:nvSpPr>
        <p:spPr>
          <a:xfrm>
            <a:off x="457200" y="3624808"/>
            <a:ext cx="7989888" cy="2308324"/>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 </a:t>
            </a:r>
            <a:r>
              <a:rPr lang="en-US" altLang="zh-CN" dirty="0">
                <a:solidFill>
                  <a:srgbClr val="FF0000"/>
                </a:solidFill>
                <a:latin typeface="Times New Roman" panose="02020603050405020304" pitchFamily="18" charset="0"/>
                <a:cs typeface="Times New Roman" panose="02020603050405020304" pitchFamily="18" charset="0"/>
              </a:rPr>
              <a:t>autoregressive integrated moving average (ARIMA) </a:t>
            </a:r>
            <a:r>
              <a:rPr lang="en-US" altLang="zh-CN" dirty="0">
                <a:latin typeface="Times New Roman" panose="02020603050405020304" pitchFamily="18" charset="0"/>
                <a:cs typeface="Times New Roman" panose="02020603050405020304" pitchFamily="18" charset="0"/>
              </a:rPr>
              <a:t>model is a generalization of an autoregressive moving average (ARMA) model.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ARIMA models are applied in some cases where data </a:t>
            </a:r>
            <a:r>
              <a:rPr lang="en-US" altLang="zh-CN" b="1" dirty="0">
                <a:solidFill>
                  <a:srgbClr val="FF0000"/>
                </a:solidFill>
                <a:latin typeface="Times New Roman" panose="02020603050405020304" pitchFamily="18" charset="0"/>
                <a:cs typeface="Times New Roman" panose="02020603050405020304" pitchFamily="18" charset="0"/>
              </a:rPr>
              <a:t>show evidence of non-stationarity </a:t>
            </a:r>
            <a:r>
              <a:rPr lang="en-US" altLang="zh-CN" dirty="0">
                <a:latin typeface="Times New Roman" panose="02020603050405020304" pitchFamily="18" charset="0"/>
                <a:cs typeface="Times New Roman" panose="02020603050405020304" pitchFamily="18" charset="0"/>
              </a:rPr>
              <a:t>in the sense of mean (but not variance/autocovariance), where an initial differencing step (corresponding to the "integrated" part of the model) can be applied one or more times to eliminate the non-stationarity of the mean function (i.e., the trend).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53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1.2 ARIMA - intro</a:t>
            </a:r>
            <a:endParaRPr lang="zh-CN"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C44B882-1D31-4919-801D-CC7415EC66BC}"/>
              </a:ext>
            </a:extLst>
          </p:cNvPr>
          <p:cNvPicPr>
            <a:picLocks noChangeAspect="1"/>
          </p:cNvPicPr>
          <p:nvPr/>
        </p:nvPicPr>
        <p:blipFill>
          <a:blip r:embed="rId2"/>
          <a:stretch>
            <a:fillRect/>
          </a:stretch>
        </p:blipFill>
        <p:spPr>
          <a:xfrm>
            <a:off x="524170" y="2644775"/>
            <a:ext cx="8095660" cy="2514600"/>
          </a:xfrm>
          <a:prstGeom prst="rect">
            <a:avLst/>
          </a:prstGeom>
        </p:spPr>
      </p:pic>
    </p:spTree>
    <p:extLst>
      <p:ext uri="{BB962C8B-B14F-4D97-AF65-F5344CB8AC3E}">
        <p14:creationId xmlns:p14="http://schemas.microsoft.com/office/powerpoint/2010/main" val="3056982708"/>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红利">
  <a:themeElements>
    <a:clrScheme name="红利">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5283</TotalTime>
  <Words>1509</Words>
  <Application>Microsoft Office PowerPoint</Application>
  <PresentationFormat>全屏显示(4:3)</PresentationFormat>
  <Paragraphs>230</Paragraphs>
  <Slides>74</Slides>
  <Notes>13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74</vt:i4>
      </vt:variant>
    </vt:vector>
  </HeadingPairs>
  <TitlesOfParts>
    <vt:vector size="86" baseType="lpstr">
      <vt:lpstr>-apple-system</vt:lpstr>
      <vt:lpstr>E-BZ+ZKfCA1-1</vt:lpstr>
      <vt:lpstr>Helvetica Neue</vt:lpstr>
      <vt:lpstr>SSJ0+ZKfCA1-2</vt:lpstr>
      <vt:lpstr>宋体</vt:lpstr>
      <vt:lpstr>Microsoft Yahei</vt:lpstr>
      <vt:lpstr>Arial</vt:lpstr>
      <vt:lpstr>Gill Sans MT</vt:lpstr>
      <vt:lpstr>Times New Roman</vt:lpstr>
      <vt:lpstr>Wingdings 2</vt:lpstr>
      <vt:lpstr>1_Default Design</vt:lpstr>
      <vt:lpstr>红利</vt:lpstr>
      <vt:lpstr>Chapter 13.  Time series models</vt:lpstr>
      <vt:lpstr>oUTLINE</vt:lpstr>
      <vt:lpstr>1.1 ARMA - intro</vt:lpstr>
      <vt:lpstr>1.1 ARMA - intro</vt:lpstr>
      <vt:lpstr>1.1 ARMA - intro</vt:lpstr>
      <vt:lpstr>1.1 ARMA - intro</vt:lpstr>
      <vt:lpstr>1.1 ARMA - intro</vt:lpstr>
      <vt:lpstr>1.2 ARIMA - intro</vt:lpstr>
      <vt:lpstr>1.2 ARIMA - intro</vt:lpstr>
      <vt:lpstr>1.3 ARMA - Case</vt:lpstr>
      <vt:lpstr>1.3 ARMA - est</vt:lpstr>
      <vt:lpstr>1.3 ARMA - est</vt:lpstr>
      <vt:lpstr>1.3 ARMA - residue</vt:lpstr>
      <vt:lpstr>1.3 ARMA - prediction</vt:lpstr>
      <vt:lpstr>1.3 ARMA – choose pq</vt:lpstr>
      <vt:lpstr>1.4 ARMA – summary</vt:lpstr>
      <vt:lpstr>1.4 ARMA – summary – ACF</vt:lpstr>
      <vt:lpstr>1.4 ARMA – summary – ACF</vt:lpstr>
      <vt:lpstr>1.4 ARMA – summary – PACF</vt:lpstr>
      <vt:lpstr>1.4 ARMA – summary – PACF</vt:lpstr>
      <vt:lpstr>1.4 ARMA – summary – PACF</vt:lpstr>
      <vt:lpstr>1.4 ARMA – acf and pacf</vt:lpstr>
      <vt:lpstr>1.4 ARMA – acf and pacf</vt:lpstr>
      <vt:lpstr>1.4 ARMA – acf and pacf</vt:lpstr>
      <vt:lpstr>1.4 ARMA – acf and pacf</vt:lpstr>
      <vt:lpstr>1.4 ARMA – acf and pacf</vt:lpstr>
      <vt:lpstr>1.4 ARMA – acf and pacf</vt:lpstr>
      <vt:lpstr>1.4 ARMA – summary</vt:lpstr>
      <vt:lpstr>2  VAR</vt:lpstr>
      <vt:lpstr>2.1  VAR - introduction</vt:lpstr>
      <vt:lpstr>2.1  VAR - introduction</vt:lpstr>
      <vt:lpstr>2.1  VAR - introduction</vt:lpstr>
      <vt:lpstr>2.2  VAR – estimation - coefficient</vt:lpstr>
      <vt:lpstr>2.2  VAR - estimation</vt:lpstr>
      <vt:lpstr>2.2  VAR - estimation</vt:lpstr>
      <vt:lpstr>2.2  VAR – estimation - variance</vt:lpstr>
      <vt:lpstr>2.2  VAR – estimation - stationary</vt:lpstr>
      <vt:lpstr>2.2  VAR – estimation – choose K</vt:lpstr>
      <vt:lpstr>2.3  VAR – Impulse response</vt:lpstr>
      <vt:lpstr>2.3  VAR – Impulse response</vt:lpstr>
      <vt:lpstr>2.3  VAR – Impulse response</vt:lpstr>
      <vt:lpstr>2.3  VAR – Impulse response</vt:lpstr>
      <vt:lpstr>2.3  VAR – Impulse response</vt:lpstr>
      <vt:lpstr>2.3  VAR – Impulse response</vt:lpstr>
      <vt:lpstr>2.3  VAR – Impulse response</vt:lpstr>
      <vt:lpstr>2.4  VAR – variance error decompositions</vt:lpstr>
      <vt:lpstr>2.4  VAR – variance error decompositions</vt:lpstr>
      <vt:lpstr>2.4  VAR – variance error decompositions</vt:lpstr>
      <vt:lpstr>2.4  VAR – Granger Causality</vt:lpstr>
      <vt:lpstr>2.4  VAR – Granger Causality</vt:lpstr>
      <vt:lpstr>2.5  VAR – a case</vt:lpstr>
      <vt:lpstr>2.5  VAR – a case</vt:lpstr>
      <vt:lpstr>2.5  VAR – a case</vt:lpstr>
      <vt:lpstr>2.5  VAR – a case</vt:lpstr>
      <vt:lpstr>2.5  VAR – a case</vt:lpstr>
      <vt:lpstr>2.5  VAR – a case</vt:lpstr>
      <vt:lpstr>2.5  VAR – a case</vt:lpstr>
      <vt:lpstr>2.5  VAR – a case</vt:lpstr>
      <vt:lpstr>2.5  VAR – a case</vt:lpstr>
      <vt:lpstr>2.5  VAR – a case</vt:lpstr>
      <vt:lpstr>PowerPoint 演示文稿</vt:lpstr>
      <vt:lpstr>2.5  VAR – a case</vt:lpstr>
      <vt:lpstr>2.5  VAR – a case</vt:lpstr>
      <vt:lpstr>2.5  VAR – a case</vt:lpstr>
      <vt:lpstr>2.5  VAR – a case</vt:lpstr>
      <vt:lpstr>2.5  VAR – a case</vt:lpstr>
      <vt:lpstr>3  classwork</vt:lpstr>
      <vt:lpstr>3  classwork</vt:lpstr>
      <vt:lpstr>3  classwork</vt:lpstr>
      <vt:lpstr>3  classwork</vt:lpstr>
      <vt:lpstr>3  classwork</vt:lpstr>
      <vt:lpstr>3  classwork</vt:lpstr>
      <vt:lpstr>3  classwork</vt:lpstr>
      <vt:lpstr>3  classwork</vt:lpstr>
    </vt:vector>
  </TitlesOfParts>
  <Company>University of Tampa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Financial Statements</dc:title>
  <dc:creator>Kent P. Ragan</dc:creator>
  <cp:lastModifiedBy>admin</cp:lastModifiedBy>
  <cp:revision>650</cp:revision>
  <cp:lastPrinted>1601-01-01T00:00:00Z</cp:lastPrinted>
  <dcterms:created xsi:type="dcterms:W3CDTF">2000-08-09T23:59:09Z</dcterms:created>
  <dcterms:modified xsi:type="dcterms:W3CDTF">2023-11-30T01:52:54Z</dcterms:modified>
</cp:coreProperties>
</file>